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mmetto One"/>
      <p:regular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mmettoOne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1f18fb4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1f18fb4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25a0d830d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25a0d830d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e15b2e1f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e15b2e1f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b7f9929613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b7f9929613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25a0d830d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25a0d830d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e1f18fb453_2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e1f18fb453_2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1f18fb453_2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1f18fb453_2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25a0d830d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25a0d830d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6f31fe010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b6f31fe010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e1f18fb453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e1f18fb45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1f18fb453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e1f18fb453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25a1b88df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25a1b88df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5a1b88d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25a1b88d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1f18fb453_2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1f18fb453_2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25a1b88dfb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25a1b88df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25a1b88dfb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25a1b88dfb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" name="Google Shape;54;p12"/>
          <p:cNvSpPr txBox="1"/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3" type="title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2"/>
          <p:cNvSpPr txBox="1"/>
          <p:nvPr>
            <p:ph idx="4" type="subTitle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5" type="title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2"/>
          <p:cNvSpPr txBox="1"/>
          <p:nvPr>
            <p:ph idx="6" type="subTitle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7" type="title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2"/>
          <p:cNvSpPr txBox="1"/>
          <p:nvPr>
            <p:ph idx="8" type="subTitle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2"/>
          <p:cNvSpPr txBox="1"/>
          <p:nvPr>
            <p:ph hasCustomPrompt="1" idx="9" type="title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/>
          <p:nvPr>
            <p:ph hasCustomPrompt="1" idx="13" type="title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hasCustomPrompt="1" idx="14" type="title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/>
          <p:nvPr>
            <p:ph hasCustomPrompt="1" idx="15" type="title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3"/>
          <p:cNvSpPr txBox="1"/>
          <p:nvPr>
            <p:ph type="title"/>
          </p:nvPr>
        </p:nvSpPr>
        <p:spPr>
          <a:xfrm>
            <a:off x="720000" y="3212813"/>
            <a:ext cx="4314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720000" y="1208300"/>
            <a:ext cx="4314300" cy="21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2" type="title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7" name="Google Shape;77;p1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602575" y="1410450"/>
            <a:ext cx="78213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82" name="Google Shape;82;p1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720000" y="2193175"/>
            <a:ext cx="48285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6011975" y="2193175"/>
            <a:ext cx="24120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719825" y="2651300"/>
            <a:ext cx="48285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6012275" y="2651300"/>
            <a:ext cx="24120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720000" y="23901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720000" y="2765475"/>
            <a:ext cx="23364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2" type="title"/>
          </p:nvPr>
        </p:nvSpPr>
        <p:spPr>
          <a:xfrm>
            <a:off x="3403800" y="23901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3403800" y="2765475"/>
            <a:ext cx="23364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4" type="title"/>
          </p:nvPr>
        </p:nvSpPr>
        <p:spPr>
          <a:xfrm>
            <a:off x="6087600" y="23901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7"/>
          <p:cNvSpPr txBox="1"/>
          <p:nvPr>
            <p:ph idx="5" type="subTitle"/>
          </p:nvPr>
        </p:nvSpPr>
        <p:spPr>
          <a:xfrm>
            <a:off x="6087600" y="2765475"/>
            <a:ext cx="23364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6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" name="Google Shape;100;p17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2" type="title"/>
          </p:nvPr>
        </p:nvSpPr>
        <p:spPr>
          <a:xfrm>
            <a:off x="949500" y="16026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949500" y="21129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3" type="title"/>
          </p:nvPr>
        </p:nvSpPr>
        <p:spPr>
          <a:xfrm>
            <a:off x="3648774" y="16026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3648774" y="21129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5" type="title"/>
          </p:nvPr>
        </p:nvSpPr>
        <p:spPr>
          <a:xfrm>
            <a:off x="949500" y="28836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949500" y="33939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7" type="title"/>
          </p:nvPr>
        </p:nvSpPr>
        <p:spPr>
          <a:xfrm>
            <a:off x="3648774" y="28836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8"/>
          <p:cNvSpPr txBox="1"/>
          <p:nvPr>
            <p:ph idx="8" type="subTitle"/>
          </p:nvPr>
        </p:nvSpPr>
        <p:spPr>
          <a:xfrm>
            <a:off x="3648774" y="33939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9" type="title"/>
          </p:nvPr>
        </p:nvSpPr>
        <p:spPr>
          <a:xfrm>
            <a:off x="6348100" y="16026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8"/>
          <p:cNvSpPr txBox="1"/>
          <p:nvPr>
            <p:ph idx="13" type="subTitle"/>
          </p:nvPr>
        </p:nvSpPr>
        <p:spPr>
          <a:xfrm>
            <a:off x="6348100" y="21129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4" type="title"/>
          </p:nvPr>
        </p:nvSpPr>
        <p:spPr>
          <a:xfrm>
            <a:off x="6348100" y="28836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8"/>
          <p:cNvSpPr txBox="1"/>
          <p:nvPr>
            <p:ph idx="15" type="subTitle"/>
          </p:nvPr>
        </p:nvSpPr>
        <p:spPr>
          <a:xfrm>
            <a:off x="6348100" y="33939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9"/>
          <p:cNvSpPr txBox="1"/>
          <p:nvPr>
            <p:ph hasCustomPrompt="1" type="title"/>
          </p:nvPr>
        </p:nvSpPr>
        <p:spPr>
          <a:xfrm>
            <a:off x="1111525" y="1860491"/>
            <a:ext cx="22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95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1451125" y="3073990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3466800" y="1860496"/>
            <a:ext cx="22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95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3" type="subTitle"/>
          </p:nvPr>
        </p:nvSpPr>
        <p:spPr>
          <a:xfrm>
            <a:off x="3806400" y="3073990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hasCustomPrompt="1" idx="4" type="title"/>
          </p:nvPr>
        </p:nvSpPr>
        <p:spPr>
          <a:xfrm>
            <a:off x="5822075" y="1860488"/>
            <a:ext cx="22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950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/>
          <p:nvPr>
            <p:ph idx="5" type="subTitle"/>
          </p:nvPr>
        </p:nvSpPr>
        <p:spPr>
          <a:xfrm>
            <a:off x="6161675" y="3073979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6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0"/>
          <p:cNvSpPr txBox="1"/>
          <p:nvPr>
            <p:ph type="ctrTitle"/>
          </p:nvPr>
        </p:nvSpPr>
        <p:spPr>
          <a:xfrm>
            <a:off x="720009" y="84108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1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720009" y="1753163"/>
            <a:ext cx="4293900" cy="13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720009" y="4315538"/>
            <a:ext cx="42939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/>
        </p:nvSpPr>
        <p:spPr>
          <a:xfrm>
            <a:off x="720009" y="3746725"/>
            <a:ext cx="461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410450"/>
            <a:ext cx="38901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2858825" y="2219775"/>
            <a:ext cx="1874700" cy="11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927867" y="2219775"/>
            <a:ext cx="1874700" cy="11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1388100" y="9046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8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title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rgbClr val="0C0C0C">
              <a:alpha val="46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720000" y="4105275"/>
            <a:ext cx="7704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9"/>
          <p:cNvCxnSpPr/>
          <p:nvPr/>
        </p:nvCxnSpPr>
        <p:spPr>
          <a:xfrm>
            <a:off x="518225" y="4218825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E509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" name="Google Shape;49;p10"/>
          <p:cNvSpPr txBox="1"/>
          <p:nvPr>
            <p:ph hasCustomPrompt="1" type="title"/>
          </p:nvPr>
        </p:nvSpPr>
        <p:spPr>
          <a:xfrm>
            <a:off x="1258675" y="1171150"/>
            <a:ext cx="6626700" cy="17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1258675" y="3076625"/>
            <a:ext cx="66267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slide" Target="/ppt/slides/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slide" Target="/ppt/slides/slide1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slide" Target="/ppt/slides/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12.xml"/><Relationship Id="rId9" Type="http://schemas.openxmlformats.org/officeDocument/2006/relationships/image" Target="../media/image6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12.xml"/><Relationship Id="rId9" Type="http://schemas.openxmlformats.org/officeDocument/2006/relationships/image" Target="../media/image5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12.xml"/><Relationship Id="rId9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1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12.xml"/><Relationship Id="rId9" Type="http://schemas.openxmlformats.org/officeDocument/2006/relationships/image" Target="../media/image9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873950" y="3515380"/>
            <a:ext cx="2858100" cy="744000"/>
          </a:xfrm>
          <a:prstGeom prst="roundRect">
            <a:avLst>
              <a:gd fmla="val 866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Recommendation </a:t>
            </a:r>
            <a:r>
              <a:rPr lang="en" sz="5950">
                <a:solidFill>
                  <a:schemeClr val="lt1"/>
                </a:solidFill>
              </a:rPr>
              <a:t>System</a:t>
            </a:r>
            <a:endParaRPr sz="5950">
              <a:solidFill>
                <a:schemeClr val="lt1"/>
              </a:solidFill>
            </a:endParaRPr>
          </a:p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1376675" y="3496550"/>
            <a:ext cx="23412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rPr>
              <a:t>    四外語四     楊淯潔</a:t>
            </a:r>
            <a:endParaRPr b="1">
              <a:solidFill>
                <a:schemeClr val="dk1"/>
              </a:solidFill>
              <a:latin typeface="Rammetto One"/>
              <a:ea typeface="Rammetto One"/>
              <a:cs typeface="Rammetto One"/>
              <a:sym typeface="Rammett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rPr>
              <a:t>    四工管四乙 薛守程</a:t>
            </a:r>
            <a:endParaRPr b="1">
              <a:solidFill>
                <a:schemeClr val="dk1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grpSp>
        <p:nvGrpSpPr>
          <p:cNvPr id="142" name="Google Shape;142;p22"/>
          <p:cNvGrpSpPr/>
          <p:nvPr/>
        </p:nvGrpSpPr>
        <p:grpSpPr>
          <a:xfrm>
            <a:off x="4941076" y="1732314"/>
            <a:ext cx="3465783" cy="2592215"/>
            <a:chOff x="4941076" y="1732314"/>
            <a:chExt cx="3465783" cy="2592215"/>
          </a:xfrm>
        </p:grpSpPr>
        <p:sp>
          <p:nvSpPr>
            <p:cNvPr id="143" name="Google Shape;143;p22"/>
            <p:cNvSpPr/>
            <p:nvPr/>
          </p:nvSpPr>
          <p:spPr>
            <a:xfrm>
              <a:off x="5072314" y="2022488"/>
              <a:ext cx="3207936" cy="972193"/>
            </a:xfrm>
            <a:custGeom>
              <a:rect b="b" l="l" r="r" t="t"/>
              <a:pathLst>
                <a:path extrusionOk="0" h="33745" w="111348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5068223" y="2850170"/>
              <a:ext cx="4120" cy="144511"/>
            </a:xfrm>
            <a:custGeom>
              <a:rect b="b" l="l" r="r" t="t"/>
              <a:pathLst>
                <a:path extrusionOk="0" h="5016" w="143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072314" y="2022488"/>
              <a:ext cx="3212978" cy="828345"/>
            </a:xfrm>
            <a:custGeom>
              <a:rect b="b" l="l" r="r" t="t"/>
              <a:pathLst>
                <a:path extrusionOk="0" h="28752" w="111523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070413" y="2847318"/>
              <a:ext cx="3209837" cy="313914"/>
            </a:xfrm>
            <a:custGeom>
              <a:rect b="b" l="l" r="r" t="t"/>
              <a:pathLst>
                <a:path extrusionOk="0" h="10896" w="111414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072314" y="3161203"/>
              <a:ext cx="3085868" cy="646640"/>
            </a:xfrm>
            <a:custGeom>
              <a:rect b="b" l="l" r="r" t="t"/>
              <a:pathLst>
                <a:path extrusionOk="0" h="22445" w="107111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5072314" y="3161203"/>
              <a:ext cx="3085868" cy="248256"/>
            </a:xfrm>
            <a:custGeom>
              <a:rect b="b" l="l" r="r" t="t"/>
              <a:pathLst>
                <a:path extrusionOk="0" h="8617" w="107111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5072314" y="3161203"/>
              <a:ext cx="3085868" cy="80438"/>
            </a:xfrm>
            <a:custGeom>
              <a:rect b="b" l="l" r="r" t="t"/>
              <a:pathLst>
                <a:path extrusionOk="0" h="2792" w="107111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4941085" y="2640290"/>
              <a:ext cx="465598" cy="413971"/>
            </a:xfrm>
            <a:custGeom>
              <a:rect b="b" l="l" r="r" t="t"/>
              <a:pathLst>
                <a:path extrusionOk="0" h="14369" w="16161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4957478" y="2784714"/>
              <a:ext cx="357734" cy="1067929"/>
            </a:xfrm>
            <a:custGeom>
              <a:rect b="b" l="l" r="r" t="t"/>
              <a:pathLst>
                <a:path extrusionOk="0" h="37068" w="12417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5010171" y="2853484"/>
              <a:ext cx="248256" cy="954360"/>
            </a:xfrm>
            <a:custGeom>
              <a:rect b="b" l="l" r="r" t="t"/>
              <a:pathLst>
                <a:path extrusionOk="0" h="33126" w="8617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929460" y="2669071"/>
              <a:ext cx="477295" cy="417716"/>
            </a:xfrm>
            <a:custGeom>
              <a:rect b="b" l="l" r="r" t="t"/>
              <a:pathLst>
                <a:path extrusionOk="0" h="14499" w="16567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8048387" y="2767716"/>
              <a:ext cx="357734" cy="1076716"/>
            </a:xfrm>
            <a:custGeom>
              <a:rect b="b" l="l" r="r" t="t"/>
              <a:pathLst>
                <a:path extrusionOk="0" h="37373" w="12417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8108946" y="2834037"/>
              <a:ext cx="248256" cy="962139"/>
            </a:xfrm>
            <a:custGeom>
              <a:rect b="b" l="l" r="r" t="t"/>
              <a:pathLst>
                <a:path extrusionOk="0" h="33396" w="8617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5103832" y="2521679"/>
              <a:ext cx="587378" cy="646122"/>
            </a:xfrm>
            <a:custGeom>
              <a:rect b="b" l="l" r="r" t="t"/>
              <a:pathLst>
                <a:path extrusionOk="0" h="22427" w="20388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223394" y="2523984"/>
              <a:ext cx="467817" cy="642866"/>
            </a:xfrm>
            <a:custGeom>
              <a:rect b="b" l="l" r="r" t="t"/>
              <a:pathLst>
                <a:path extrusionOk="0" h="22314" w="16238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103832" y="2600013"/>
              <a:ext cx="423680" cy="565944"/>
            </a:xfrm>
            <a:custGeom>
              <a:rect b="b" l="l" r="r" t="t"/>
              <a:pathLst>
                <a:path extrusionOk="0" h="19644" w="14706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221176" y="2681113"/>
              <a:ext cx="4466" cy="4120"/>
            </a:xfrm>
            <a:custGeom>
              <a:rect b="b" l="l" r="r" t="t"/>
              <a:pathLst>
                <a:path extrusionOk="0" h="143" w="155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5225612" y="2668149"/>
              <a:ext cx="86776" cy="12993"/>
            </a:xfrm>
            <a:custGeom>
              <a:rect b="b" l="l" r="r" t="t"/>
              <a:pathLst>
                <a:path extrusionOk="0" h="451" w="3012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5276404" y="2613266"/>
              <a:ext cx="3803" cy="663"/>
            </a:xfrm>
            <a:custGeom>
              <a:rect b="b" l="l" r="r" t="t"/>
              <a:pathLst>
                <a:path extrusionOk="0" h="23" w="132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5280178" y="2613612"/>
              <a:ext cx="50504" cy="25871"/>
            </a:xfrm>
            <a:custGeom>
              <a:rect b="b" l="l" r="r" t="t"/>
              <a:pathLst>
                <a:path extrusionOk="0" h="898" w="1753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331576" y="2582353"/>
              <a:ext cx="23999" cy="20542"/>
            </a:xfrm>
            <a:custGeom>
              <a:rect b="b" l="l" r="r" t="t"/>
              <a:pathLst>
                <a:path extrusionOk="0" h="713" w="833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5375453" y="2549250"/>
              <a:ext cx="8845" cy="18640"/>
            </a:xfrm>
            <a:custGeom>
              <a:rect b="b" l="l" r="r" t="t"/>
              <a:pathLst>
                <a:path extrusionOk="0" h="647" w="307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5347046" y="2754291"/>
              <a:ext cx="18323" cy="20513"/>
            </a:xfrm>
            <a:custGeom>
              <a:rect b="b" l="l" r="r" t="t"/>
              <a:pathLst>
                <a:path extrusionOk="0" h="712" w="636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5425899" y="2830292"/>
              <a:ext cx="31576" cy="23365"/>
            </a:xfrm>
            <a:custGeom>
              <a:rect b="b" l="l" r="r" t="t"/>
              <a:pathLst>
                <a:path extrusionOk="0" h="811" w="1096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5491817" y="2705717"/>
              <a:ext cx="1296" cy="16105"/>
            </a:xfrm>
            <a:custGeom>
              <a:rect b="b" l="l" r="r" t="t"/>
              <a:pathLst>
                <a:path extrusionOk="0" h="559" w="45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5507605" y="2735363"/>
              <a:ext cx="5071" cy="11063"/>
            </a:xfrm>
            <a:custGeom>
              <a:rect b="b" l="l" r="r" t="t"/>
              <a:pathLst>
                <a:path extrusionOk="0" h="384" w="176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5139182" y="2697189"/>
              <a:ext cx="286112" cy="428693"/>
            </a:xfrm>
            <a:custGeom>
              <a:rect b="b" l="l" r="r" t="t"/>
              <a:pathLst>
                <a:path extrusionOk="0" h="14880" w="9931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5390578" y="2215486"/>
              <a:ext cx="589568" cy="665165"/>
            </a:xfrm>
            <a:custGeom>
              <a:rect b="b" l="l" r="r" t="t"/>
              <a:pathLst>
                <a:path extrusionOk="0" h="23088" w="20464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5372918" y="2217416"/>
              <a:ext cx="607545" cy="663235"/>
            </a:xfrm>
            <a:custGeom>
              <a:rect b="b" l="l" r="r" t="t"/>
              <a:pathLst>
                <a:path extrusionOk="0" h="23021" w="21088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518322" y="2346428"/>
              <a:ext cx="1930" cy="346"/>
            </a:xfrm>
            <a:custGeom>
              <a:rect b="b" l="l" r="r" t="t"/>
              <a:pathLst>
                <a:path extrusionOk="0" h="12" w="67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529385" y="2348012"/>
              <a:ext cx="33765" cy="14520"/>
            </a:xfrm>
            <a:custGeom>
              <a:rect b="b" l="l" r="r" t="t"/>
              <a:pathLst>
                <a:path extrusionOk="0" h="504" w="1172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559319" y="2255561"/>
              <a:ext cx="16134" cy="2247"/>
            </a:xfrm>
            <a:custGeom>
              <a:rect b="b" l="l" r="r" t="t"/>
              <a:pathLst>
                <a:path extrusionOk="0" h="78" w="56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575423" y="2257779"/>
              <a:ext cx="56468" cy="56813"/>
            </a:xfrm>
            <a:custGeom>
              <a:rect b="b" l="l" r="r" t="t"/>
              <a:pathLst>
                <a:path extrusionOk="0" h="1972" w="1960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5686803" y="2279012"/>
              <a:ext cx="10717" cy="27053"/>
            </a:xfrm>
            <a:custGeom>
              <a:rect b="b" l="l" r="r" t="t"/>
              <a:pathLst>
                <a:path extrusionOk="0" h="939" w="372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899680" y="2268525"/>
              <a:ext cx="2852" cy="2535"/>
            </a:xfrm>
            <a:custGeom>
              <a:rect b="b" l="l" r="r" t="t"/>
              <a:pathLst>
                <a:path extrusionOk="0" h="88" w="99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889596" y="2271032"/>
              <a:ext cx="10429" cy="29357"/>
            </a:xfrm>
            <a:custGeom>
              <a:rect b="b" l="l" r="r" t="t"/>
              <a:pathLst>
                <a:path extrusionOk="0" h="1019" w="362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519273" y="2567227"/>
              <a:ext cx="87093" cy="63728"/>
            </a:xfrm>
            <a:custGeom>
              <a:rect b="b" l="l" r="r" t="t"/>
              <a:pathLst>
                <a:path extrusionOk="0" h="2212" w="3023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915756" y="2335624"/>
              <a:ext cx="862744" cy="638602"/>
            </a:xfrm>
            <a:custGeom>
              <a:rect b="b" l="l" r="r" t="t"/>
              <a:pathLst>
                <a:path extrusionOk="0" h="22166" w="29946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912616" y="2353688"/>
              <a:ext cx="862744" cy="619761"/>
            </a:xfrm>
            <a:custGeom>
              <a:rect b="b" l="l" r="r" t="t"/>
              <a:pathLst>
                <a:path extrusionOk="0" h="21512" w="29946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6123649" y="2416148"/>
              <a:ext cx="50158" cy="19879"/>
            </a:xfrm>
            <a:custGeom>
              <a:rect b="b" l="l" r="r" t="t"/>
              <a:pathLst>
                <a:path extrusionOk="0" h="690" w="1741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6274095" y="2445793"/>
              <a:ext cx="14866" cy="12014"/>
            </a:xfrm>
            <a:custGeom>
              <a:rect b="b" l="l" r="r" t="t"/>
              <a:pathLst>
                <a:path extrusionOk="0" h="417" w="516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360208" y="2467862"/>
              <a:ext cx="6338" cy="18957"/>
            </a:xfrm>
            <a:custGeom>
              <a:rect b="b" l="l" r="r" t="t"/>
              <a:pathLst>
                <a:path extrusionOk="0" h="658" w="22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366200" y="2486790"/>
              <a:ext cx="7289" cy="36301"/>
            </a:xfrm>
            <a:custGeom>
              <a:rect b="b" l="l" r="r" t="t"/>
              <a:pathLst>
                <a:path extrusionOk="0" h="1260" w="253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062745" y="2813265"/>
              <a:ext cx="32210" cy="11697"/>
            </a:xfrm>
            <a:custGeom>
              <a:rect b="b" l="l" r="r" t="t"/>
              <a:pathLst>
                <a:path extrusionOk="0" h="406" w="1118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929008" y="2859793"/>
              <a:ext cx="846639" cy="265254"/>
            </a:xfrm>
            <a:custGeom>
              <a:rect b="b" l="l" r="r" t="t"/>
              <a:pathLst>
                <a:path extrusionOk="0" h="9207" w="29387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057703" y="2863135"/>
              <a:ext cx="642578" cy="164736"/>
            </a:xfrm>
            <a:custGeom>
              <a:rect b="b" l="l" r="r" t="t"/>
              <a:pathLst>
                <a:path extrusionOk="0" h="5718" w="22304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534969" y="2931213"/>
              <a:ext cx="25266" cy="12993"/>
            </a:xfrm>
            <a:custGeom>
              <a:rect b="b" l="l" r="r" t="t"/>
              <a:pathLst>
                <a:path extrusionOk="0" h="451" w="877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554185" y="2902835"/>
              <a:ext cx="13281" cy="6050"/>
            </a:xfrm>
            <a:custGeom>
              <a:rect b="b" l="l" r="r" t="t"/>
              <a:pathLst>
                <a:path extrusionOk="0" h="210" w="461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7102094" y="2278695"/>
              <a:ext cx="807199" cy="670610"/>
            </a:xfrm>
            <a:custGeom>
              <a:rect b="b" l="l" r="r" t="t"/>
              <a:pathLst>
                <a:path extrusionOk="0" h="23277" w="28018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102094" y="2282700"/>
              <a:ext cx="807199" cy="666606"/>
            </a:xfrm>
            <a:custGeom>
              <a:rect b="b" l="l" r="r" t="t"/>
              <a:pathLst>
                <a:path extrusionOk="0" h="23138" w="28018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7731708" y="2374172"/>
              <a:ext cx="133131" cy="57764"/>
            </a:xfrm>
            <a:custGeom>
              <a:rect b="b" l="l" r="r" t="t"/>
              <a:pathLst>
                <a:path extrusionOk="0" h="2005" w="4621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rgbClr val="151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780915" y="2414563"/>
              <a:ext cx="115470" cy="207893"/>
            </a:xfrm>
            <a:custGeom>
              <a:rect b="b" l="l" r="r" t="t"/>
              <a:pathLst>
                <a:path extrusionOk="0" h="7216" w="4008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7291664" y="2360631"/>
              <a:ext cx="2564" cy="3803"/>
            </a:xfrm>
            <a:custGeom>
              <a:rect b="b" l="l" r="r" t="t"/>
              <a:pathLst>
                <a:path extrusionOk="0" h="132" w="89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7585007" y="2451757"/>
              <a:ext cx="27802" cy="13627"/>
            </a:xfrm>
            <a:custGeom>
              <a:rect b="b" l="l" r="r" t="t"/>
              <a:pathLst>
                <a:path extrusionOk="0" h="473" w="965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7542109" y="2583937"/>
              <a:ext cx="29674" cy="70700"/>
            </a:xfrm>
            <a:custGeom>
              <a:rect b="b" l="l" r="r" t="t"/>
              <a:pathLst>
                <a:path extrusionOk="0" h="2454" w="1030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7626638" y="2630004"/>
              <a:ext cx="55258" cy="57447"/>
            </a:xfrm>
            <a:custGeom>
              <a:rect b="b" l="l" r="r" t="t"/>
              <a:pathLst>
                <a:path extrusionOk="0" h="1994" w="1918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7222894" y="2431590"/>
              <a:ext cx="6972" cy="102564"/>
            </a:xfrm>
            <a:custGeom>
              <a:rect b="b" l="l" r="r" t="t"/>
              <a:pathLst>
                <a:path extrusionOk="0" h="3560" w="242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842396" y="2494367"/>
              <a:ext cx="2881" cy="53644"/>
            </a:xfrm>
            <a:custGeom>
              <a:rect b="b" l="l" r="r" t="t"/>
              <a:pathLst>
                <a:path extrusionOk="0" h="1862" w="10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674606" y="2518106"/>
              <a:ext cx="593342" cy="517975"/>
            </a:xfrm>
            <a:custGeom>
              <a:rect b="b" l="l" r="r" t="t"/>
              <a:pathLst>
                <a:path extrusionOk="0" h="17979" w="20595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7675240" y="2624963"/>
              <a:ext cx="464648" cy="411119"/>
            </a:xfrm>
            <a:custGeom>
              <a:rect b="b" l="l" r="r" t="t"/>
              <a:pathLst>
                <a:path extrusionOk="0" h="14270" w="16128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7772071" y="2591197"/>
              <a:ext cx="495878" cy="444884"/>
            </a:xfrm>
            <a:custGeom>
              <a:rect b="b" l="l" r="r" t="t"/>
              <a:pathLst>
                <a:path extrusionOk="0" h="15442" w="17212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7935769" y="2640405"/>
              <a:ext cx="18640" cy="7923"/>
            </a:xfrm>
            <a:custGeom>
              <a:rect b="b" l="l" r="r" t="t"/>
              <a:pathLst>
                <a:path extrusionOk="0" h="275" w="647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7958471" y="2724703"/>
              <a:ext cx="6597" cy="6252"/>
            </a:xfrm>
            <a:custGeom>
              <a:rect b="b" l="l" r="r" t="t"/>
              <a:pathLst>
                <a:path extrusionOk="0" h="217" w="229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7873655" y="2617703"/>
              <a:ext cx="11034" cy="15154"/>
            </a:xfrm>
            <a:custGeom>
              <a:rect b="b" l="l" r="r" t="t"/>
              <a:pathLst>
                <a:path extrusionOk="0" h="526" w="383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7772071" y="2690563"/>
              <a:ext cx="3832" cy="18640"/>
            </a:xfrm>
            <a:custGeom>
              <a:rect b="b" l="l" r="r" t="t"/>
              <a:pathLst>
                <a:path extrusionOk="0" h="647" w="133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8036402" y="2762242"/>
              <a:ext cx="18150" cy="9392"/>
            </a:xfrm>
            <a:custGeom>
              <a:rect b="b" l="l" r="r" t="t"/>
              <a:pathLst>
                <a:path extrusionOk="0" h="326" w="630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" name="Google Shape;209;p22"/>
            <p:cNvGrpSpPr/>
            <p:nvPr/>
          </p:nvGrpSpPr>
          <p:grpSpPr>
            <a:xfrm>
              <a:off x="7770803" y="2581431"/>
              <a:ext cx="452029" cy="388647"/>
              <a:chOff x="7770803" y="2581431"/>
              <a:chExt cx="452029" cy="388647"/>
            </a:xfrm>
          </p:grpSpPr>
          <p:sp>
            <p:nvSpPr>
              <p:cNvPr id="210" name="Google Shape;210;p22"/>
              <p:cNvSpPr/>
              <p:nvPr/>
            </p:nvSpPr>
            <p:spPr>
              <a:xfrm>
                <a:off x="7885640" y="2647982"/>
                <a:ext cx="50158" cy="146067"/>
              </a:xfrm>
              <a:custGeom>
                <a:rect b="b" l="l" r="r" t="t"/>
                <a:pathLst>
                  <a:path extrusionOk="0" h="5070" w="1741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7931678" y="2730955"/>
                <a:ext cx="27168" cy="92422"/>
              </a:xfrm>
              <a:custGeom>
                <a:rect b="b" l="l" r="r" t="t"/>
                <a:pathLst>
                  <a:path extrusionOk="0" h="3208" w="943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7835453" y="2632540"/>
                <a:ext cx="38231" cy="133765"/>
              </a:xfrm>
              <a:custGeom>
                <a:rect b="b" l="l" r="r" t="t"/>
                <a:pathLst>
                  <a:path extrusionOk="0" h="4643" w="1327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7770803" y="2707907"/>
                <a:ext cx="6021" cy="47652"/>
              </a:xfrm>
              <a:custGeom>
                <a:rect b="b" l="l" r="r" t="t"/>
                <a:pathLst>
                  <a:path extrusionOk="0" h="1654" w="209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7799843" y="2718336"/>
                <a:ext cx="8528" cy="39124"/>
              </a:xfrm>
              <a:custGeom>
                <a:rect b="b" l="l" r="r" t="t"/>
                <a:pathLst>
                  <a:path extrusionOk="0" h="1358" w="29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>
                <a:off x="7960373" y="2771318"/>
                <a:ext cx="76058" cy="82051"/>
              </a:xfrm>
              <a:custGeom>
                <a:rect b="b" l="l" r="r" t="t"/>
                <a:pathLst>
                  <a:path extrusionOk="0" h="2848" w="264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7991286" y="2619575"/>
                <a:ext cx="74474" cy="49870"/>
              </a:xfrm>
              <a:custGeom>
                <a:rect b="b" l="l" r="r" t="t"/>
                <a:pathLst>
                  <a:path extrusionOk="0" h="1731" w="2585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7924101" y="2581431"/>
                <a:ext cx="44511" cy="26822"/>
              </a:xfrm>
              <a:custGeom>
                <a:rect b="b" l="l" r="r" t="t"/>
                <a:pathLst>
                  <a:path extrusionOk="0" h="931" w="1545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2"/>
              <p:cNvSpPr/>
              <p:nvPr/>
            </p:nvSpPr>
            <p:spPr>
              <a:xfrm>
                <a:off x="7995406" y="2672586"/>
                <a:ext cx="227426" cy="297492"/>
              </a:xfrm>
              <a:custGeom>
                <a:rect b="b" l="l" r="r" t="t"/>
                <a:pathLst>
                  <a:path extrusionOk="0" h="10326" w="7894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" name="Google Shape;219;p22"/>
            <p:cNvSpPr/>
            <p:nvPr/>
          </p:nvSpPr>
          <p:spPr>
            <a:xfrm>
              <a:off x="5543559" y="3845354"/>
              <a:ext cx="245115" cy="107087"/>
            </a:xfrm>
            <a:custGeom>
              <a:rect b="b" l="l" r="r" t="t"/>
              <a:pathLst>
                <a:path extrusionOk="0" h="3717" w="8508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545778" y="3922306"/>
              <a:ext cx="245087" cy="29213"/>
            </a:xfrm>
            <a:custGeom>
              <a:rect b="b" l="l" r="r" t="t"/>
              <a:pathLst>
                <a:path extrusionOk="0" h="1014" w="8507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5939726" y="3846939"/>
              <a:ext cx="232526" cy="106972"/>
            </a:xfrm>
            <a:custGeom>
              <a:rect b="b" l="l" r="r" t="t"/>
              <a:pathLst>
                <a:path extrusionOk="0" h="3713" w="8071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rgbClr val="54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937882" y="3923890"/>
              <a:ext cx="232468" cy="29213"/>
            </a:xfrm>
            <a:custGeom>
              <a:rect b="b" l="l" r="r" t="t"/>
              <a:pathLst>
                <a:path extrusionOk="0" h="1014" w="8069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523998" y="2892665"/>
              <a:ext cx="567499" cy="289425"/>
            </a:xfrm>
            <a:custGeom>
              <a:rect b="b" l="l" r="r" t="t"/>
              <a:pathLst>
                <a:path extrusionOk="0" h="10046" w="19698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505386" y="2965094"/>
              <a:ext cx="287725" cy="920595"/>
            </a:xfrm>
            <a:custGeom>
              <a:rect b="b" l="l" r="r" t="t"/>
              <a:pathLst>
                <a:path extrusionOk="0" h="31954" w="9987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562805" y="2993673"/>
              <a:ext cx="3198" cy="1613"/>
            </a:xfrm>
            <a:custGeom>
              <a:rect b="b" l="l" r="r" t="t"/>
              <a:pathLst>
                <a:path extrusionOk="0" h="56" w="111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673204" y="3826426"/>
              <a:ext cx="1585" cy="2247"/>
            </a:xfrm>
            <a:custGeom>
              <a:rect b="b" l="l" r="r" t="t"/>
              <a:pathLst>
                <a:path extrusionOk="0" h="78" w="55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5564360" y="2970049"/>
              <a:ext cx="169115" cy="912557"/>
            </a:xfrm>
            <a:custGeom>
              <a:rect b="b" l="l" r="r" t="t"/>
              <a:pathLst>
                <a:path extrusionOk="0" h="31675" w="5870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5849205" y="2951121"/>
              <a:ext cx="245115" cy="923706"/>
            </a:xfrm>
            <a:custGeom>
              <a:rect b="b" l="l" r="r" t="t"/>
              <a:pathLst>
                <a:path extrusionOk="0" h="32062" w="8508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5894321" y="2975379"/>
              <a:ext cx="23682" cy="32210"/>
            </a:xfrm>
            <a:custGeom>
              <a:rect b="b" l="l" r="r" t="t"/>
              <a:pathLst>
                <a:path extrusionOk="0" h="1118" w="822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890518" y="2951121"/>
              <a:ext cx="185508" cy="70671"/>
            </a:xfrm>
            <a:custGeom>
              <a:rect b="b" l="l" r="r" t="t"/>
              <a:pathLst>
                <a:path extrusionOk="0" h="2453" w="6439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610485" y="3571659"/>
              <a:ext cx="110371" cy="107807"/>
            </a:xfrm>
            <a:custGeom>
              <a:rect b="b" l="l" r="r" t="t"/>
              <a:pathLst>
                <a:path extrusionOk="0" h="3742" w="3831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5939121" y="3533630"/>
              <a:ext cx="118582" cy="102045"/>
            </a:xfrm>
            <a:custGeom>
              <a:rect b="b" l="l" r="r" t="t"/>
              <a:pathLst>
                <a:path extrusionOk="0" h="3542" w="4116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692133" y="3606894"/>
              <a:ext cx="72255" cy="28954"/>
            </a:xfrm>
            <a:custGeom>
              <a:rect b="b" l="l" r="r" t="t"/>
              <a:pathLst>
                <a:path extrusionOk="0" h="1005" w="2508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665080" y="3452645"/>
              <a:ext cx="84500" cy="53010"/>
            </a:xfrm>
            <a:custGeom>
              <a:rect b="b" l="l" r="r" t="t"/>
              <a:pathLst>
                <a:path extrusionOk="0" h="1840" w="2933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6002186" y="3375867"/>
              <a:ext cx="84500" cy="52636"/>
            </a:xfrm>
            <a:custGeom>
              <a:rect b="b" l="l" r="r" t="t"/>
              <a:pathLst>
                <a:path extrusionOk="0" h="1827" w="2933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631257" y="3717928"/>
              <a:ext cx="122097" cy="43705"/>
            </a:xfrm>
            <a:custGeom>
              <a:rect b="b" l="l" r="r" t="t"/>
              <a:pathLst>
                <a:path extrusionOk="0" h="1517" w="4238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928375" y="3706461"/>
              <a:ext cx="131143" cy="70469"/>
            </a:xfrm>
            <a:custGeom>
              <a:rect b="b" l="l" r="r" t="t"/>
              <a:pathLst>
                <a:path extrusionOk="0" h="2446" w="4552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914863" y="3784680"/>
              <a:ext cx="128982" cy="43388"/>
            </a:xfrm>
            <a:custGeom>
              <a:rect b="b" l="l" r="r" t="t"/>
              <a:pathLst>
                <a:path extrusionOk="0" h="1506" w="4477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713942" y="3719800"/>
              <a:ext cx="42869" cy="11294"/>
            </a:xfrm>
            <a:custGeom>
              <a:rect b="b" l="l" r="r" t="t"/>
              <a:pathLst>
                <a:path extrusionOk="0" h="392" w="1488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5932840" y="3710034"/>
              <a:ext cx="45405" cy="12964"/>
            </a:xfrm>
            <a:custGeom>
              <a:rect b="b" l="l" r="r" t="t"/>
              <a:pathLst>
                <a:path extrusionOk="0" h="450" w="1576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654910" y="3815392"/>
              <a:ext cx="120512" cy="11207"/>
            </a:xfrm>
            <a:custGeom>
              <a:rect b="b" l="l" r="r" t="t"/>
              <a:pathLst>
                <a:path extrusionOk="0" h="389" w="4183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5701582" y="3850079"/>
              <a:ext cx="58398" cy="9939"/>
            </a:xfrm>
            <a:custGeom>
              <a:rect b="b" l="l" r="r" t="t"/>
              <a:pathLst>
                <a:path extrusionOk="0" h="345" w="2027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981068" y="3846622"/>
              <a:ext cx="54912" cy="8211"/>
            </a:xfrm>
            <a:custGeom>
              <a:rect b="b" l="l" r="r" t="t"/>
              <a:pathLst>
                <a:path extrusionOk="0" h="285" w="1906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613280" y="3443829"/>
              <a:ext cx="57101" cy="14290"/>
            </a:xfrm>
            <a:custGeom>
              <a:rect b="b" l="l" r="r" t="t"/>
              <a:pathLst>
                <a:path extrusionOk="0" h="496" w="1982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5928087" y="3470623"/>
              <a:ext cx="57101" cy="14290"/>
            </a:xfrm>
            <a:custGeom>
              <a:rect b="b" l="l" r="r" t="t"/>
              <a:pathLst>
                <a:path extrusionOk="0" h="496" w="1982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5440420" y="2299410"/>
              <a:ext cx="671273" cy="701869"/>
            </a:xfrm>
            <a:custGeom>
              <a:rect b="b" l="l" r="r" t="t"/>
              <a:pathLst>
                <a:path extrusionOk="0" h="24362" w="23300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5624948" y="2306036"/>
              <a:ext cx="87410" cy="12014"/>
            </a:xfrm>
            <a:custGeom>
              <a:rect b="b" l="l" r="r" t="t"/>
              <a:pathLst>
                <a:path extrusionOk="0" h="417" w="3034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5631574" y="2314247"/>
              <a:ext cx="663" cy="1296"/>
            </a:xfrm>
            <a:custGeom>
              <a:rect b="b" l="l" r="r" t="t"/>
              <a:pathLst>
                <a:path extrusionOk="0" h="45" w="23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5696858" y="2306036"/>
              <a:ext cx="663" cy="663"/>
            </a:xfrm>
            <a:custGeom>
              <a:rect b="b" l="l" r="r" t="t"/>
              <a:pathLst>
                <a:path extrusionOk="0" h="23" w="23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35666" y="2509521"/>
              <a:ext cx="70988" cy="107893"/>
            </a:xfrm>
            <a:custGeom>
              <a:rect b="b" l="l" r="r" t="t"/>
              <a:pathLst>
                <a:path extrusionOk="0" h="3745" w="2464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538835" y="2571318"/>
              <a:ext cx="50504" cy="31259"/>
            </a:xfrm>
            <a:custGeom>
              <a:rect b="b" l="l" r="r" t="t"/>
              <a:pathLst>
                <a:path extrusionOk="0" h="1085" w="1753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5605386" y="2539455"/>
              <a:ext cx="29" cy="7923"/>
            </a:xfrm>
            <a:custGeom>
              <a:rect b="b" l="l" r="r" t="t"/>
              <a:pathLst>
                <a:path extrusionOk="0" h="275" w="1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6087982" y="2548933"/>
              <a:ext cx="23711" cy="12648"/>
            </a:xfrm>
            <a:custGeom>
              <a:rect b="b" l="l" r="r" t="t"/>
              <a:pathLst>
                <a:path extrusionOk="0" h="439" w="823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605703" y="2554292"/>
              <a:ext cx="951" cy="20225"/>
            </a:xfrm>
            <a:custGeom>
              <a:rect b="b" l="l" r="r" t="t"/>
              <a:pathLst>
                <a:path extrusionOk="0" h="702" w="33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606336" y="2567227"/>
              <a:ext cx="29" cy="346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596887" y="2574488"/>
              <a:ext cx="13570" cy="206308"/>
            </a:xfrm>
            <a:custGeom>
              <a:rect b="b" l="l" r="r" t="t"/>
              <a:pathLst>
                <a:path extrusionOk="0" h="7161" w="471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604435" y="2620209"/>
              <a:ext cx="4466" cy="980"/>
            </a:xfrm>
            <a:custGeom>
              <a:rect b="b" l="l" r="r" t="t"/>
              <a:pathLst>
                <a:path extrusionOk="0" h="34" w="155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5600949" y="2691831"/>
              <a:ext cx="4782" cy="2218"/>
            </a:xfrm>
            <a:custGeom>
              <a:rect b="b" l="l" r="r" t="t"/>
              <a:pathLst>
                <a:path extrusionOk="0" h="77" w="166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5593084" y="2793069"/>
              <a:ext cx="4120" cy="21175"/>
            </a:xfrm>
            <a:custGeom>
              <a:rect b="b" l="l" r="r" t="t"/>
              <a:pathLst>
                <a:path extrusionOk="0" h="735" w="143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5590577" y="2833778"/>
              <a:ext cx="7894" cy="22731"/>
            </a:xfrm>
            <a:custGeom>
              <a:rect b="b" l="l" r="r" t="t"/>
              <a:pathLst>
                <a:path extrusionOk="0" h="789" w="274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5987061" y="2844495"/>
              <a:ext cx="2535" cy="20513"/>
            </a:xfrm>
            <a:custGeom>
              <a:rect b="b" l="l" r="r" t="t"/>
              <a:pathLst>
                <a:path extrusionOk="0" h="712" w="88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5534427" y="2912314"/>
              <a:ext cx="468422" cy="90867"/>
            </a:xfrm>
            <a:custGeom>
              <a:rect b="b" l="l" r="r" t="t"/>
              <a:pathLst>
                <a:path extrusionOk="0" h="3154" w="16259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5480466" y="2301311"/>
              <a:ext cx="629959" cy="699334"/>
            </a:xfrm>
            <a:custGeom>
              <a:rect b="b" l="l" r="r" t="t"/>
              <a:pathLst>
                <a:path extrusionOk="0" h="24274" w="21866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607921" y="2751554"/>
              <a:ext cx="52377" cy="43129"/>
            </a:xfrm>
            <a:custGeom>
              <a:rect b="b" l="l" r="r" t="t"/>
              <a:pathLst>
                <a:path extrusionOk="0" h="1497" w="1818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5593084" y="2795028"/>
              <a:ext cx="3486" cy="12273"/>
            </a:xfrm>
            <a:custGeom>
              <a:rect b="b" l="l" r="r" t="t"/>
              <a:pathLst>
                <a:path extrusionOk="0" h="426" w="121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5596253" y="2806955"/>
              <a:ext cx="177585" cy="48602"/>
            </a:xfrm>
            <a:custGeom>
              <a:rect b="b" l="l" r="r" t="t"/>
              <a:pathLst>
                <a:path extrusionOk="0" h="1687" w="6164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594640" y="2803498"/>
              <a:ext cx="1008" cy="2535"/>
            </a:xfrm>
            <a:custGeom>
              <a:rect b="b" l="l" r="r" t="t"/>
              <a:pathLst>
                <a:path extrusionOk="0" h="88" w="35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5970985" y="2769733"/>
              <a:ext cx="3486" cy="28407"/>
            </a:xfrm>
            <a:custGeom>
              <a:rect b="b" l="l" r="r" t="t"/>
              <a:pathLst>
                <a:path extrusionOk="0" h="986" w="121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5724313" y="2797823"/>
              <a:ext cx="246700" cy="82339"/>
            </a:xfrm>
            <a:custGeom>
              <a:rect b="b" l="l" r="r" t="t"/>
              <a:pathLst>
                <a:path extrusionOk="0" h="2858" w="8563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988011" y="2830292"/>
              <a:ext cx="4437" cy="27139"/>
            </a:xfrm>
            <a:custGeom>
              <a:rect b="b" l="l" r="r" t="t"/>
              <a:pathLst>
                <a:path extrusionOk="0" h="942" w="154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5987666" y="2856797"/>
              <a:ext cx="663" cy="1613"/>
            </a:xfrm>
            <a:custGeom>
              <a:rect b="b" l="l" r="r" t="t"/>
              <a:pathLst>
                <a:path extrusionOk="0" h="56" w="23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5593084" y="2846396"/>
              <a:ext cx="29" cy="317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5605069" y="2520238"/>
              <a:ext cx="663" cy="34082"/>
            </a:xfrm>
            <a:custGeom>
              <a:rect b="b" l="l" r="r" t="t"/>
              <a:pathLst>
                <a:path extrusionOk="0" h="1183" w="23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5606970" y="2566277"/>
              <a:ext cx="3169" cy="20542"/>
            </a:xfrm>
            <a:custGeom>
              <a:rect b="b" l="l" r="r" t="t"/>
              <a:pathLst>
                <a:path extrusionOk="0" h="713" w="110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5605069" y="2518020"/>
              <a:ext cx="663" cy="37885"/>
            </a:xfrm>
            <a:custGeom>
              <a:rect b="b" l="l" r="r" t="t"/>
              <a:pathLst>
                <a:path extrusionOk="0" h="1315" w="23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5618005" y="2318367"/>
              <a:ext cx="980" cy="1901"/>
            </a:xfrm>
            <a:custGeom>
              <a:rect b="b" l="l" r="r" t="t"/>
              <a:pathLst>
                <a:path extrusionOk="0" h="66" w="34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5629673" y="2403183"/>
              <a:ext cx="1585" cy="11092"/>
            </a:xfrm>
            <a:custGeom>
              <a:rect b="b" l="l" r="r" t="t"/>
              <a:pathLst>
                <a:path extrusionOk="0" h="385" w="55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5699998" y="2430005"/>
              <a:ext cx="15183" cy="1613"/>
            </a:xfrm>
            <a:custGeom>
              <a:rect b="b" l="l" r="r" t="t"/>
              <a:pathLst>
                <a:path extrusionOk="0" h="56" w="527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5687379" y="2672903"/>
              <a:ext cx="19937" cy="11063"/>
            </a:xfrm>
            <a:custGeom>
              <a:rect b="b" l="l" r="r" t="t"/>
              <a:pathLst>
                <a:path extrusionOk="0" h="384" w="692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5554277" y="1825341"/>
              <a:ext cx="395273" cy="539438"/>
            </a:xfrm>
            <a:custGeom>
              <a:rect b="b" l="l" r="r" t="t"/>
              <a:pathLst>
                <a:path extrusionOk="0" h="18724" w="13720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5615786" y="1825312"/>
              <a:ext cx="289598" cy="154940"/>
            </a:xfrm>
            <a:custGeom>
              <a:rect b="b" l="l" r="r" t="t"/>
              <a:pathLst>
                <a:path extrusionOk="0" h="5378" w="10052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5583922" y="1825312"/>
              <a:ext cx="363409" cy="329990"/>
            </a:xfrm>
            <a:custGeom>
              <a:rect b="b" l="l" r="r" t="t"/>
              <a:pathLst>
                <a:path extrusionOk="0" h="11454" w="12614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5705673" y="2303846"/>
              <a:ext cx="92134" cy="60904"/>
            </a:xfrm>
            <a:custGeom>
              <a:rect b="b" l="l" r="r" t="t"/>
              <a:pathLst>
                <a:path extrusionOk="0" h="2114" w="3198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5615469" y="2022142"/>
              <a:ext cx="290549" cy="230019"/>
            </a:xfrm>
            <a:custGeom>
              <a:rect b="b" l="l" r="r" t="t"/>
              <a:pathLst>
                <a:path extrusionOk="0" h="7984" w="10085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5581099" y="2031304"/>
              <a:ext cx="9162" cy="17689"/>
            </a:xfrm>
            <a:custGeom>
              <a:rect b="b" l="l" r="r" t="t"/>
              <a:pathLst>
                <a:path extrusionOk="0" h="614" w="318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5590577" y="2031304"/>
              <a:ext cx="24921" cy="67531"/>
            </a:xfrm>
            <a:custGeom>
              <a:rect b="b" l="l" r="r" t="t"/>
              <a:pathLst>
                <a:path extrusionOk="0" h="2344" w="865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5911665" y="2015228"/>
              <a:ext cx="18957" cy="62460"/>
            </a:xfrm>
            <a:custGeom>
              <a:rect b="b" l="l" r="r" t="t"/>
              <a:pathLst>
                <a:path extrusionOk="0" h="2168" w="658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5746699" y="1999152"/>
              <a:ext cx="19908" cy="63411"/>
            </a:xfrm>
            <a:custGeom>
              <a:rect b="b" l="l" r="r" t="t"/>
              <a:pathLst>
                <a:path extrusionOk="0" h="2201" w="691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5733504" y="2080915"/>
              <a:ext cx="12907" cy="42840"/>
            </a:xfrm>
            <a:custGeom>
              <a:rect b="b" l="l" r="r" t="t"/>
              <a:pathLst>
                <a:path extrusionOk="0" h="1487" w="448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5800631" y="2073971"/>
              <a:ext cx="18640" cy="81331"/>
            </a:xfrm>
            <a:custGeom>
              <a:rect b="b" l="l" r="r" t="t"/>
              <a:pathLst>
                <a:path extrusionOk="0" h="2823" w="647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5745431" y="2108976"/>
              <a:ext cx="55863" cy="22040"/>
            </a:xfrm>
            <a:custGeom>
              <a:rect b="b" l="l" r="r" t="t"/>
              <a:pathLst>
                <a:path extrusionOk="0" h="765" w="1939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5800631" y="2110157"/>
              <a:ext cx="346" cy="1296"/>
            </a:xfrm>
            <a:custGeom>
              <a:rect b="b" l="l" r="r" t="t"/>
              <a:pathLst>
                <a:path extrusionOk="0" h="45" w="12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644481" y="1945853"/>
              <a:ext cx="65024" cy="46038"/>
            </a:xfrm>
            <a:custGeom>
              <a:rect b="b" l="l" r="r" t="t"/>
              <a:pathLst>
                <a:path extrusionOk="0" h="1598" w="2257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809476" y="1941906"/>
              <a:ext cx="66897" cy="38980"/>
            </a:xfrm>
            <a:custGeom>
              <a:rect b="b" l="l" r="r" t="t"/>
              <a:pathLst>
                <a:path extrusionOk="0" h="1353" w="2322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5681703" y="2013960"/>
              <a:ext cx="19101" cy="33160"/>
            </a:xfrm>
            <a:custGeom>
              <a:rect b="b" l="l" r="r" t="t"/>
              <a:pathLst>
                <a:path extrusionOk="0" h="1151" w="663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5826503" y="2007853"/>
              <a:ext cx="19072" cy="32959"/>
            </a:xfrm>
            <a:custGeom>
              <a:rect b="b" l="l" r="r" t="t"/>
              <a:pathLst>
                <a:path extrusionOk="0" h="1144" w="662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5564072" y="1732314"/>
              <a:ext cx="422067" cy="327426"/>
            </a:xfrm>
            <a:custGeom>
              <a:rect b="b" l="l" r="r" t="t"/>
              <a:pathLst>
                <a:path extrusionOk="0" h="11365" w="14650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5309824" y="2509175"/>
              <a:ext cx="394956" cy="662428"/>
            </a:xfrm>
            <a:custGeom>
              <a:rect b="b" l="l" r="r" t="t"/>
              <a:pathLst>
                <a:path extrusionOk="0" h="22993" w="13709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5443272" y="2509233"/>
              <a:ext cx="49207" cy="60530"/>
            </a:xfrm>
            <a:custGeom>
              <a:rect b="b" l="l" r="r" t="t"/>
              <a:pathLst>
                <a:path extrusionOk="0" h="2101" w="1708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rgbClr val="AB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5580465" y="3013869"/>
              <a:ext cx="6338" cy="62806"/>
            </a:xfrm>
            <a:custGeom>
              <a:rect b="b" l="l" r="r" t="t"/>
              <a:pathLst>
                <a:path extrusionOk="0" h="2180" w="220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5585507" y="3064027"/>
              <a:ext cx="11697" cy="60904"/>
            </a:xfrm>
            <a:custGeom>
              <a:rect b="b" l="l" r="r" t="t"/>
              <a:pathLst>
                <a:path extrusionOk="0" h="2114" w="406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5492451" y="2569734"/>
              <a:ext cx="25900" cy="18957"/>
            </a:xfrm>
            <a:custGeom>
              <a:rect b="b" l="l" r="r" t="t"/>
              <a:pathLst>
                <a:path extrusionOk="0" h="658" w="899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5310141" y="2509175"/>
              <a:ext cx="300632" cy="629009"/>
            </a:xfrm>
            <a:custGeom>
              <a:rect b="b" l="l" r="r" t="t"/>
              <a:pathLst>
                <a:path extrusionOk="0" h="21833" w="10435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5435666" y="2671318"/>
              <a:ext cx="86805" cy="100316"/>
            </a:xfrm>
            <a:custGeom>
              <a:rect b="b" l="l" r="r" t="t"/>
              <a:pathLst>
                <a:path extrusionOk="0" h="3482" w="3013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5363756" y="2650200"/>
              <a:ext cx="72284" cy="21147"/>
            </a:xfrm>
            <a:custGeom>
              <a:rect b="b" l="l" r="r" t="t"/>
              <a:pathLst>
                <a:path extrusionOk="0" h="734" w="2509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5686457" y="3081371"/>
              <a:ext cx="1296" cy="15788"/>
            </a:xfrm>
            <a:custGeom>
              <a:rect b="b" l="l" r="r" t="t"/>
              <a:pathLst>
                <a:path extrusionOk="0" h="548" w="45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5679197" y="3005658"/>
              <a:ext cx="7289" cy="77326"/>
            </a:xfrm>
            <a:custGeom>
              <a:rect b="b" l="l" r="r" t="t"/>
              <a:pathLst>
                <a:path extrusionOk="0" h="2684" w="253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5698125" y="2106325"/>
              <a:ext cx="34399" cy="37338"/>
            </a:xfrm>
            <a:custGeom>
              <a:rect b="b" l="l" r="r" t="t"/>
              <a:pathLst>
                <a:path extrusionOk="0" h="1296" w="1194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5726820" y="2149021"/>
              <a:ext cx="40420" cy="41227"/>
            </a:xfrm>
            <a:custGeom>
              <a:rect b="b" l="l" r="r" t="t"/>
              <a:pathLst>
                <a:path extrusionOk="0" h="1431" w="1403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5745114" y="2131563"/>
              <a:ext cx="36934" cy="36560"/>
            </a:xfrm>
            <a:custGeom>
              <a:rect b="b" l="l" r="r" t="t"/>
              <a:pathLst>
                <a:path extrusionOk="0" h="1269" w="1282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5714835" y="2118483"/>
              <a:ext cx="42610" cy="51541"/>
            </a:xfrm>
            <a:custGeom>
              <a:rect b="b" l="l" r="r" t="t"/>
              <a:pathLst>
                <a:path extrusionOk="0" h="1789" w="1479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5751107" y="2168555"/>
              <a:ext cx="35696" cy="33564"/>
            </a:xfrm>
            <a:custGeom>
              <a:rect b="b" l="l" r="r" t="t"/>
              <a:pathLst>
                <a:path extrusionOk="0" h="1165" w="1239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6009763" y="2559334"/>
              <a:ext cx="115470" cy="147911"/>
            </a:xfrm>
            <a:custGeom>
              <a:rect b="b" l="l" r="r" t="t"/>
              <a:pathLst>
                <a:path extrusionOk="0" h="5134" w="4008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062456" y="2559334"/>
              <a:ext cx="61855" cy="147968"/>
            </a:xfrm>
            <a:custGeom>
              <a:rect b="b" l="l" r="r" t="t"/>
              <a:pathLst>
                <a:path extrusionOk="0" h="5136" w="2147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625265" y="2054726"/>
              <a:ext cx="488301" cy="651970"/>
            </a:xfrm>
            <a:custGeom>
              <a:rect b="b" l="l" r="r" t="t"/>
              <a:pathLst>
                <a:path extrusionOk="0" h="22630" w="16949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5771303" y="2109840"/>
              <a:ext cx="4437" cy="59666"/>
            </a:xfrm>
            <a:custGeom>
              <a:rect b="b" l="l" r="r" t="t"/>
              <a:pathLst>
                <a:path extrusionOk="0" h="2071" w="154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5772541" y="2146429"/>
              <a:ext cx="3198" cy="21175"/>
            </a:xfrm>
            <a:custGeom>
              <a:rect b="b" l="l" r="r" t="t"/>
              <a:pathLst>
                <a:path extrusionOk="0" h="735" w="111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5773175" y="2168843"/>
              <a:ext cx="2564" cy="18323"/>
            </a:xfrm>
            <a:custGeom>
              <a:rect b="b" l="l" r="r" t="t"/>
              <a:pathLst>
                <a:path extrusionOk="0" h="636" w="89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5670986" y="2167892"/>
              <a:ext cx="42639" cy="33448"/>
            </a:xfrm>
            <a:custGeom>
              <a:rect b="b" l="l" r="r" t="t"/>
              <a:pathLst>
                <a:path extrusionOk="0" h="1161" w="1480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6100601" y="2665009"/>
              <a:ext cx="11956" cy="38202"/>
            </a:xfrm>
            <a:custGeom>
              <a:rect b="b" l="l" r="r" t="t"/>
              <a:pathLst>
                <a:path extrusionOk="0" h="1326" w="415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5629039" y="2054669"/>
              <a:ext cx="483576" cy="651999"/>
            </a:xfrm>
            <a:custGeom>
              <a:rect b="b" l="l" r="r" t="t"/>
              <a:pathLst>
                <a:path extrusionOk="0" h="22631" w="16785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552630" y="3807498"/>
              <a:ext cx="215787" cy="149236"/>
            </a:xfrm>
            <a:custGeom>
              <a:rect b="b" l="l" r="r" t="t"/>
              <a:pathLst>
                <a:path extrusionOk="0" h="5180" w="7490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536525" y="3910033"/>
              <a:ext cx="232526" cy="45750"/>
            </a:xfrm>
            <a:custGeom>
              <a:rect b="b" l="l" r="r" t="t"/>
              <a:pathLst>
                <a:path extrusionOk="0" h="1588" w="8071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835256" y="3809083"/>
              <a:ext cx="215787" cy="148890"/>
            </a:xfrm>
            <a:custGeom>
              <a:rect b="b" l="l" r="r" t="t"/>
              <a:pathLst>
                <a:path extrusionOk="0" h="5168" w="749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6819151" y="3911300"/>
              <a:ext cx="232814" cy="45750"/>
            </a:xfrm>
            <a:custGeom>
              <a:rect b="b" l="l" r="r" t="t"/>
              <a:pathLst>
                <a:path extrusionOk="0" h="1588" w="8081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525174" y="2815743"/>
              <a:ext cx="597779" cy="359722"/>
            </a:xfrm>
            <a:custGeom>
              <a:rect b="b" l="l" r="r" t="t"/>
              <a:pathLst>
                <a:path extrusionOk="0" h="12486" w="20749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6573431" y="2826201"/>
              <a:ext cx="21492" cy="49870"/>
            </a:xfrm>
            <a:custGeom>
              <a:rect b="b" l="l" r="r" t="t"/>
              <a:pathLst>
                <a:path extrusionOk="0" h="1731" w="746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6560207" y="2930925"/>
              <a:ext cx="951" cy="951"/>
            </a:xfrm>
            <a:custGeom>
              <a:rect b="b" l="l" r="r" t="t"/>
              <a:pathLst>
                <a:path extrusionOk="0" h="33" w="33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6567121" y="2902201"/>
              <a:ext cx="1930" cy="980"/>
            </a:xfrm>
            <a:custGeom>
              <a:rect b="b" l="l" r="r" t="t"/>
              <a:pathLst>
                <a:path extrusionOk="0" h="34" w="67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7015981" y="2848903"/>
              <a:ext cx="80466" cy="139469"/>
            </a:xfrm>
            <a:custGeom>
              <a:rect b="b" l="l" r="r" t="t"/>
              <a:pathLst>
                <a:path extrusionOk="0" h="4841" w="2793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rgbClr val="18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6537159" y="3002201"/>
              <a:ext cx="2881" cy="8873"/>
            </a:xfrm>
            <a:custGeom>
              <a:rect b="b" l="l" r="r" t="t"/>
              <a:pathLst>
                <a:path extrusionOk="0" h="308" w="10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537793" y="2844178"/>
              <a:ext cx="559605" cy="177614"/>
            </a:xfrm>
            <a:custGeom>
              <a:rect b="b" l="l" r="r" t="t"/>
              <a:pathLst>
                <a:path extrusionOk="0" h="6165" w="19424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6574381" y="2848903"/>
              <a:ext cx="8240" cy="26851"/>
            </a:xfrm>
            <a:custGeom>
              <a:rect b="b" l="l" r="r" t="t"/>
              <a:pathLst>
                <a:path extrusionOk="0" h="932" w="286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571212" y="2875725"/>
              <a:ext cx="3832" cy="12331"/>
            </a:xfrm>
            <a:custGeom>
              <a:rect b="b" l="l" r="r" t="t"/>
              <a:pathLst>
                <a:path extrusionOk="0" h="428" w="133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572480" y="2845129"/>
              <a:ext cx="453613" cy="176663"/>
            </a:xfrm>
            <a:custGeom>
              <a:rect b="b" l="l" r="r" t="t"/>
              <a:pathLst>
                <a:path extrusionOk="0" h="6132" w="15745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859226" y="2912314"/>
              <a:ext cx="257705" cy="933185"/>
            </a:xfrm>
            <a:custGeom>
              <a:rect b="b" l="l" r="r" t="t"/>
              <a:pathLst>
                <a:path extrusionOk="0" h="32391" w="8945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920418" y="2916088"/>
              <a:ext cx="41342" cy="22443"/>
            </a:xfrm>
            <a:custGeom>
              <a:rect b="b" l="l" r="r" t="t"/>
              <a:pathLst>
                <a:path extrusionOk="0" h="779" w="1435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7092011" y="2984857"/>
              <a:ext cx="11380" cy="36934"/>
            </a:xfrm>
            <a:custGeom>
              <a:rect b="b" l="l" r="r" t="t"/>
              <a:pathLst>
                <a:path extrusionOk="0" h="1282" w="395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7083166" y="2964028"/>
              <a:ext cx="15817" cy="34716"/>
            </a:xfrm>
            <a:custGeom>
              <a:rect b="b" l="l" r="r" t="t"/>
              <a:pathLst>
                <a:path extrusionOk="0" h="1205" w="549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914743" y="2916405"/>
              <a:ext cx="188648" cy="105387"/>
            </a:xfrm>
            <a:custGeom>
              <a:rect b="b" l="l" r="r" t="t"/>
              <a:pathLst>
                <a:path extrusionOk="0" h="3658" w="6548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524857" y="2923780"/>
              <a:ext cx="261508" cy="946610"/>
            </a:xfrm>
            <a:custGeom>
              <a:rect b="b" l="l" r="r" t="t"/>
              <a:pathLst>
                <a:path extrusionOk="0" h="32857" w="9077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6675937" y="2920208"/>
              <a:ext cx="9190" cy="6626"/>
            </a:xfrm>
            <a:custGeom>
              <a:rect b="b" l="l" r="r" t="t"/>
              <a:pathLst>
                <a:path extrusionOk="0" h="230" w="319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681007" y="2926171"/>
              <a:ext cx="87698" cy="95620"/>
            </a:xfrm>
            <a:custGeom>
              <a:rect b="b" l="l" r="r" t="t"/>
              <a:pathLst>
                <a:path extrusionOk="0" h="3319" w="3044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332752" y="1855592"/>
              <a:ext cx="587061" cy="587119"/>
            </a:xfrm>
            <a:custGeom>
              <a:rect b="b" l="l" r="r" t="t"/>
              <a:pathLst>
                <a:path extrusionOk="0" h="20379" w="20377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6334336" y="1857205"/>
              <a:ext cx="300632" cy="585218"/>
            </a:xfrm>
            <a:custGeom>
              <a:rect b="b" l="l" r="r" t="t"/>
              <a:pathLst>
                <a:path extrusionOk="0" h="20313" w="10435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6451363" y="2488374"/>
              <a:ext cx="141976" cy="224920"/>
            </a:xfrm>
            <a:custGeom>
              <a:rect b="b" l="l" r="r" t="t"/>
              <a:pathLst>
                <a:path extrusionOk="0" h="7807" w="4928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6533068" y="2616435"/>
              <a:ext cx="29040" cy="57418"/>
            </a:xfrm>
            <a:custGeom>
              <a:rect b="b" l="l" r="r" t="t"/>
              <a:pathLst>
                <a:path extrusionOk="0" h="1993" w="1008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rgbClr val="B10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6459890" y="2540088"/>
              <a:ext cx="119273" cy="134399"/>
            </a:xfrm>
            <a:custGeom>
              <a:rect b="b" l="l" r="r" t="t"/>
              <a:pathLst>
                <a:path extrusionOk="0" h="4665" w="4140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917249" y="2395635"/>
              <a:ext cx="170670" cy="227138"/>
            </a:xfrm>
            <a:custGeom>
              <a:rect b="b" l="l" r="r" t="t"/>
              <a:pathLst>
                <a:path extrusionOk="0" h="7884" w="5924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481325" y="2247062"/>
              <a:ext cx="547304" cy="676632"/>
            </a:xfrm>
            <a:custGeom>
              <a:rect b="b" l="l" r="r" t="t"/>
              <a:pathLst>
                <a:path extrusionOk="0" h="23486" w="18997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598351" y="2273855"/>
              <a:ext cx="82368" cy="32843"/>
            </a:xfrm>
            <a:custGeom>
              <a:rect b="b" l="l" r="r" t="t"/>
              <a:pathLst>
                <a:path extrusionOk="0" h="1140" w="2859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6908433" y="2442941"/>
              <a:ext cx="25554" cy="50504"/>
            </a:xfrm>
            <a:custGeom>
              <a:rect b="b" l="l" r="r" t="t"/>
              <a:pathLst>
                <a:path extrusionOk="0" h="1753" w="887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6608147" y="2498775"/>
              <a:ext cx="3169" cy="18640"/>
            </a:xfrm>
            <a:custGeom>
              <a:rect b="b" l="l" r="r" t="t"/>
              <a:pathLst>
                <a:path extrusionOk="0" h="647" w="11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6908116" y="2506179"/>
              <a:ext cx="3486" cy="64851"/>
            </a:xfrm>
            <a:custGeom>
              <a:rect b="b" l="l" r="r" t="t"/>
              <a:pathLst>
                <a:path extrusionOk="0" h="2251" w="121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6608435" y="2515485"/>
              <a:ext cx="6338" cy="65341"/>
            </a:xfrm>
            <a:custGeom>
              <a:rect b="b" l="l" r="r" t="t"/>
              <a:pathLst>
                <a:path extrusionOk="0" h="2268" w="22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6905581" y="2571347"/>
              <a:ext cx="11697" cy="90867"/>
            </a:xfrm>
            <a:custGeom>
              <a:rect b="b" l="l" r="r" t="t"/>
              <a:pathLst>
                <a:path extrusionOk="0" h="3154" w="406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015664" y="2848586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015664" y="2848586"/>
              <a:ext cx="1930" cy="663"/>
            </a:xfrm>
            <a:custGeom>
              <a:rect b="b" l="l" r="r" t="t"/>
              <a:pathLst>
                <a:path extrusionOk="0" h="23" w="67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rgbClr val="15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015347" y="2848586"/>
              <a:ext cx="663" cy="346"/>
            </a:xfrm>
            <a:custGeom>
              <a:rect b="b" l="l" r="r" t="t"/>
              <a:pathLst>
                <a:path extrusionOk="0" h="12" w="23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6628342" y="2847030"/>
              <a:ext cx="387034" cy="77297"/>
            </a:xfrm>
            <a:custGeom>
              <a:rect b="b" l="l" r="r" t="t"/>
              <a:pathLst>
                <a:path extrusionOk="0" h="2683" w="13434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6523272" y="2247379"/>
              <a:ext cx="494005" cy="676315"/>
            </a:xfrm>
            <a:custGeom>
              <a:rect b="b" l="l" r="r" t="t"/>
              <a:pathLst>
                <a:path extrusionOk="0" h="23475" w="17147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6611316" y="2517415"/>
              <a:ext cx="13253" cy="43532"/>
            </a:xfrm>
            <a:custGeom>
              <a:rect b="b" l="l" r="r" t="t"/>
              <a:pathLst>
                <a:path extrusionOk="0" h="1511" w="460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6624540" y="2560284"/>
              <a:ext cx="3198" cy="9478"/>
            </a:xfrm>
            <a:custGeom>
              <a:rect b="b" l="l" r="r" t="t"/>
              <a:pathLst>
                <a:path extrusionOk="0" h="329" w="111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610336" y="2513583"/>
              <a:ext cx="1296" cy="5704"/>
            </a:xfrm>
            <a:custGeom>
              <a:rect b="b" l="l" r="r" t="t"/>
              <a:pathLst>
                <a:path extrusionOk="0" h="198" w="45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586683" y="2402261"/>
              <a:ext cx="23999" cy="113252"/>
            </a:xfrm>
            <a:custGeom>
              <a:rect b="b" l="l" r="r" t="t"/>
              <a:pathLst>
                <a:path extrusionOk="0" h="3931" w="833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6911574" y="2454004"/>
              <a:ext cx="663" cy="45433"/>
            </a:xfrm>
            <a:custGeom>
              <a:rect b="b" l="l" r="r" t="t"/>
              <a:pathLst>
                <a:path extrusionOk="0" h="1577" w="23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6911574" y="2495923"/>
              <a:ext cx="29" cy="3515"/>
            </a:xfrm>
            <a:custGeom>
              <a:rect b="b" l="l" r="r" t="t"/>
              <a:pathLst>
                <a:path extrusionOk="0" h="122" w="1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6911574" y="2453658"/>
              <a:ext cx="346" cy="1296"/>
            </a:xfrm>
            <a:custGeom>
              <a:rect b="b" l="l" r="r" t="t"/>
              <a:pathLst>
                <a:path extrusionOk="0" h="45" w="12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120B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6592993" y="2308888"/>
              <a:ext cx="9162" cy="79199"/>
            </a:xfrm>
            <a:custGeom>
              <a:rect b="b" l="l" r="r" t="t"/>
              <a:pathLst>
                <a:path extrusionOk="0" h="2749" w="318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6540357" y="2466911"/>
              <a:ext cx="3457" cy="980"/>
            </a:xfrm>
            <a:custGeom>
              <a:rect b="b" l="l" r="r" t="t"/>
              <a:pathLst>
                <a:path extrusionOk="0" h="34" w="120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637475" y="2625251"/>
              <a:ext cx="3803" cy="18035"/>
            </a:xfrm>
            <a:custGeom>
              <a:rect b="b" l="l" r="r" t="t"/>
              <a:pathLst>
                <a:path extrusionOk="0" h="626" w="132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638080" y="2623724"/>
              <a:ext cx="22760" cy="38144"/>
            </a:xfrm>
            <a:custGeom>
              <a:rect b="b" l="l" r="r" t="t"/>
              <a:pathLst>
                <a:path extrusionOk="0" h="1324" w="790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6908116" y="2556193"/>
              <a:ext cx="4120" cy="15154"/>
            </a:xfrm>
            <a:custGeom>
              <a:rect b="b" l="l" r="r" t="t"/>
              <a:pathLst>
                <a:path extrusionOk="0" h="526" w="143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6752110" y="2642940"/>
              <a:ext cx="28925" cy="1613"/>
            </a:xfrm>
            <a:custGeom>
              <a:rect b="b" l="l" r="r" t="t"/>
              <a:pathLst>
                <a:path extrusionOk="0" h="56" w="1004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908116" y="2570713"/>
              <a:ext cx="0" cy="634"/>
            </a:xfrm>
            <a:custGeom>
              <a:rect b="b" l="l" r="r" t="t"/>
              <a:pathLst>
                <a:path extrusionOk="0" h="22" w="0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20B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912524" y="2617386"/>
              <a:ext cx="5704" cy="34082"/>
            </a:xfrm>
            <a:custGeom>
              <a:rect b="b" l="l" r="r" t="t"/>
              <a:pathLst>
                <a:path extrusionOk="0" h="1183" w="198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6805610" y="2729341"/>
              <a:ext cx="5704" cy="2247"/>
            </a:xfrm>
            <a:custGeom>
              <a:rect b="b" l="l" r="r" t="t"/>
              <a:pathLst>
                <a:path extrusionOk="0" h="78" w="198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912207" y="2649855"/>
              <a:ext cx="663" cy="1930"/>
            </a:xfrm>
            <a:custGeom>
              <a:rect b="b" l="l" r="r" t="t"/>
              <a:pathLst>
                <a:path extrusionOk="0" h="67" w="23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rgbClr val="120B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6627363" y="2667861"/>
              <a:ext cx="1296" cy="1296"/>
            </a:xfrm>
            <a:custGeom>
              <a:rect b="b" l="l" r="r" t="t"/>
              <a:pathLst>
                <a:path extrusionOk="0" h="45" w="45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6628631" y="2669128"/>
              <a:ext cx="36618" cy="46384"/>
            </a:xfrm>
            <a:custGeom>
              <a:rect b="b" l="l" r="r" t="t"/>
              <a:pathLst>
                <a:path extrusionOk="0" h="1610" w="1271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617913" y="2748270"/>
              <a:ext cx="29" cy="2564"/>
            </a:xfrm>
            <a:custGeom>
              <a:rect b="b" l="l" r="r" t="t"/>
              <a:pathLst>
                <a:path extrusionOk="0" h="89" w="1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617913" y="2750805"/>
              <a:ext cx="32815" cy="51138"/>
            </a:xfrm>
            <a:custGeom>
              <a:rect b="b" l="l" r="r" t="t"/>
              <a:pathLst>
                <a:path extrusionOk="0" h="1775" w="1139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946578" y="2718624"/>
              <a:ext cx="663" cy="2881"/>
            </a:xfrm>
            <a:custGeom>
              <a:rect b="b" l="l" r="r" t="t"/>
              <a:pathLst>
                <a:path extrusionOk="0" h="100" w="23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rgbClr val="1410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946578" y="2721476"/>
              <a:ext cx="29" cy="346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613476" y="2837869"/>
              <a:ext cx="21175" cy="3803"/>
            </a:xfrm>
            <a:custGeom>
              <a:rect b="b" l="l" r="r" t="t"/>
              <a:pathLst>
                <a:path extrusionOk="0" h="132" w="735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641883" y="2726201"/>
              <a:ext cx="29991" cy="22731"/>
            </a:xfrm>
            <a:custGeom>
              <a:rect b="b" l="l" r="r" t="t"/>
              <a:pathLst>
                <a:path extrusionOk="0" h="789" w="1041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623589" y="2465989"/>
              <a:ext cx="39758" cy="45433"/>
            </a:xfrm>
            <a:custGeom>
              <a:rect b="b" l="l" r="r" t="t"/>
              <a:pathLst>
                <a:path extrusionOk="0" h="1577" w="138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752283" y="2348646"/>
              <a:ext cx="97810" cy="95908"/>
            </a:xfrm>
            <a:custGeom>
              <a:rect b="b" l="l" r="r" t="t"/>
              <a:pathLst>
                <a:path extrusionOk="0" h="3329" w="3395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467122" y="1867836"/>
              <a:ext cx="353009" cy="470381"/>
            </a:xfrm>
            <a:custGeom>
              <a:rect b="b" l="l" r="r" t="t"/>
              <a:pathLst>
                <a:path extrusionOk="0" h="16327" w="12253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679423" y="2054669"/>
              <a:ext cx="123048" cy="197464"/>
            </a:xfrm>
            <a:custGeom>
              <a:rect b="b" l="l" r="r" t="t"/>
              <a:pathLst>
                <a:path extrusionOk="0" h="6854" w="4271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674381" y="2305402"/>
              <a:ext cx="7606" cy="5071"/>
            </a:xfrm>
            <a:custGeom>
              <a:rect b="b" l="l" r="r" t="t"/>
              <a:pathLst>
                <a:path extrusionOk="0" h="176" w="264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488268" y="1878006"/>
              <a:ext cx="324285" cy="437221"/>
            </a:xfrm>
            <a:custGeom>
              <a:rect b="b" l="l" r="r" t="t"/>
              <a:pathLst>
                <a:path extrusionOk="0" h="15176" w="11256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652600" y="2227183"/>
              <a:ext cx="21809" cy="663"/>
            </a:xfrm>
            <a:custGeom>
              <a:rect b="b" l="l" r="r" t="t"/>
              <a:pathLst>
                <a:path extrusionOk="0" h="23" w="757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627997" y="2101024"/>
              <a:ext cx="82051" cy="41025"/>
            </a:xfrm>
            <a:custGeom>
              <a:rect b="b" l="l" r="r" t="t"/>
              <a:pathLst>
                <a:path extrusionOk="0" h="1424" w="2848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634306" y="2028164"/>
              <a:ext cx="29674" cy="61221"/>
            </a:xfrm>
            <a:custGeom>
              <a:rect b="b" l="l" r="r" t="t"/>
              <a:pathLst>
                <a:path extrusionOk="0" h="2125" w="1030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660177" y="1937931"/>
              <a:ext cx="57447" cy="39470"/>
            </a:xfrm>
            <a:custGeom>
              <a:rect b="b" l="l" r="r" t="t"/>
              <a:pathLst>
                <a:path extrusionOk="0" h="1370" w="1994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527392" y="1992382"/>
              <a:ext cx="56179" cy="53759"/>
            </a:xfrm>
            <a:custGeom>
              <a:rect b="b" l="l" r="r" t="t"/>
              <a:pathLst>
                <a:path extrusionOk="0" h="1866" w="1950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6551679" y="2098489"/>
              <a:ext cx="68136" cy="42610"/>
            </a:xfrm>
            <a:custGeom>
              <a:rect b="b" l="l" r="r" t="t"/>
              <a:pathLst>
                <a:path extrusionOk="0" h="1479" w="2365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6700540" y="2037613"/>
              <a:ext cx="62835" cy="42927"/>
            </a:xfrm>
            <a:custGeom>
              <a:rect b="b" l="l" r="r" t="t"/>
              <a:pathLst>
                <a:path extrusionOk="0" h="1490" w="2181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6759860" y="2037930"/>
              <a:ext cx="10429" cy="23048"/>
            </a:xfrm>
            <a:custGeom>
              <a:rect b="b" l="l" r="r" t="t"/>
              <a:pathLst>
                <a:path extrusionOk="0" h="800" w="362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794864" y="1977372"/>
              <a:ext cx="5704" cy="2535"/>
            </a:xfrm>
            <a:custGeom>
              <a:rect b="b" l="l" r="r" t="t"/>
              <a:pathLst>
                <a:path extrusionOk="0" h="88" w="198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6791090" y="1979878"/>
              <a:ext cx="16105" cy="58081"/>
            </a:xfrm>
            <a:custGeom>
              <a:rect b="b" l="l" r="r" t="t"/>
              <a:pathLst>
                <a:path extrusionOk="0" h="2016" w="559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485416" y="2094081"/>
              <a:ext cx="7606" cy="9190"/>
            </a:xfrm>
            <a:custGeom>
              <a:rect b="b" l="l" r="r" t="t"/>
              <a:pathLst>
                <a:path extrusionOk="0" h="319" w="264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492993" y="2095032"/>
              <a:ext cx="26851" cy="48286"/>
            </a:xfrm>
            <a:custGeom>
              <a:rect b="b" l="l" r="r" t="t"/>
              <a:pathLst>
                <a:path extrusionOk="0" h="1676" w="932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6416042" y="1836663"/>
              <a:ext cx="517312" cy="511233"/>
            </a:xfrm>
            <a:custGeom>
              <a:rect b="b" l="l" r="r" t="t"/>
              <a:pathLst>
                <a:path extrusionOk="0" h="17745" w="17956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6887287" y="2022488"/>
              <a:ext cx="663" cy="29"/>
            </a:xfrm>
            <a:custGeom>
              <a:rect b="b" l="l" r="r" t="t"/>
              <a:pathLst>
                <a:path extrusionOk="0" h="1" w="23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A1A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6887604" y="2022488"/>
              <a:ext cx="22126" cy="61509"/>
            </a:xfrm>
            <a:custGeom>
              <a:rect b="b" l="l" r="r" t="t"/>
              <a:pathLst>
                <a:path extrusionOk="0" h="2135" w="768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rgbClr val="1514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6617596" y="1878640"/>
              <a:ext cx="58081" cy="38519"/>
            </a:xfrm>
            <a:custGeom>
              <a:rect b="b" l="l" r="r" t="t"/>
              <a:pathLst>
                <a:path extrusionOk="0" h="1337" w="2016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861732" y="2021854"/>
              <a:ext cx="663" cy="2535"/>
            </a:xfrm>
            <a:custGeom>
              <a:rect b="b" l="l" r="r" t="t"/>
              <a:pathLst>
                <a:path extrusionOk="0" h="88" w="23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6419182" y="1836692"/>
              <a:ext cx="501265" cy="486745"/>
            </a:xfrm>
            <a:custGeom>
              <a:rect b="b" l="l" r="r" t="t"/>
              <a:pathLst>
                <a:path extrusionOk="0" h="16895" w="17399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230246" y="2524214"/>
              <a:ext cx="148919" cy="126908"/>
            </a:xfrm>
            <a:custGeom>
              <a:rect b="b" l="l" r="r" t="t"/>
              <a:pathLst>
                <a:path extrusionOk="0" h="4405" w="5169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078849" y="2559017"/>
              <a:ext cx="524284" cy="253960"/>
            </a:xfrm>
            <a:custGeom>
              <a:rect b="b" l="l" r="r" t="t"/>
              <a:pathLst>
                <a:path extrusionOk="0" h="8815" w="18198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444419" y="2775898"/>
              <a:ext cx="30942" cy="26678"/>
            </a:xfrm>
            <a:custGeom>
              <a:rect b="b" l="l" r="r" t="t"/>
              <a:pathLst>
                <a:path extrusionOk="0" h="926" w="1074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200917" y="2770021"/>
              <a:ext cx="38202" cy="29444"/>
            </a:xfrm>
            <a:custGeom>
              <a:rect b="b" l="l" r="r" t="t"/>
              <a:pathLst>
                <a:path extrusionOk="0" h="1022" w="1326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150442" y="2765037"/>
              <a:ext cx="30942" cy="26304"/>
            </a:xfrm>
            <a:custGeom>
              <a:rect b="b" l="l" r="r" t="t"/>
              <a:pathLst>
                <a:path extrusionOk="0" h="913" w="1074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084842" y="2753282"/>
              <a:ext cx="25583" cy="22241"/>
            </a:xfrm>
            <a:custGeom>
              <a:rect b="b" l="l" r="r" t="t"/>
              <a:pathLst>
                <a:path extrusionOk="0" h="772" w="888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281672" y="2779154"/>
              <a:ext cx="40392" cy="26476"/>
            </a:xfrm>
            <a:custGeom>
              <a:rect b="b" l="l" r="r" t="t"/>
              <a:pathLst>
                <a:path extrusionOk="0" h="919" w="1402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331484" y="2785751"/>
              <a:ext cx="27802" cy="22875"/>
            </a:xfrm>
            <a:custGeom>
              <a:rect b="b" l="l" r="r" t="t"/>
              <a:pathLst>
                <a:path extrusionOk="0" h="794" w="965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182623" y="2666190"/>
              <a:ext cx="32181" cy="34543"/>
            </a:xfrm>
            <a:custGeom>
              <a:rect b="b" l="l" r="r" t="t"/>
              <a:pathLst>
                <a:path extrusionOk="0" h="1199" w="1117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247906" y="2688028"/>
              <a:ext cx="34111" cy="36301"/>
            </a:xfrm>
            <a:custGeom>
              <a:rect b="b" l="l" r="r" t="t"/>
              <a:pathLst>
                <a:path extrusionOk="0" h="1260" w="1184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291121" y="2672903"/>
              <a:ext cx="35984" cy="35984"/>
            </a:xfrm>
            <a:custGeom>
              <a:rect b="b" l="l" r="r" t="t"/>
              <a:pathLst>
                <a:path extrusionOk="0" h="1249" w="1249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6333386" y="2646397"/>
              <a:ext cx="7923" cy="5704"/>
            </a:xfrm>
            <a:custGeom>
              <a:rect b="b" l="l" r="r" t="t"/>
              <a:pathLst>
                <a:path extrusionOk="0" h="198" w="275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6344449" y="2676331"/>
              <a:ext cx="37482" cy="32930"/>
            </a:xfrm>
            <a:custGeom>
              <a:rect b="b" l="l" r="r" t="t"/>
              <a:pathLst>
                <a:path extrusionOk="0" h="1143" w="1301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6456404" y="2662905"/>
              <a:ext cx="40737" cy="43503"/>
            </a:xfrm>
            <a:custGeom>
              <a:rect b="b" l="l" r="r" t="t"/>
              <a:pathLst>
                <a:path extrusionOk="0" h="1510" w="1414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6316676" y="2741672"/>
              <a:ext cx="44511" cy="38490"/>
            </a:xfrm>
            <a:custGeom>
              <a:rect b="b" l="l" r="r" t="t"/>
              <a:pathLst>
                <a:path extrusionOk="0" h="1336" w="1545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6364011" y="2724588"/>
              <a:ext cx="25238" cy="29444"/>
            </a:xfrm>
            <a:custGeom>
              <a:rect b="b" l="l" r="r" t="t"/>
              <a:pathLst>
                <a:path extrusionOk="0" h="1022" w="876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340646" y="2637149"/>
              <a:ext cx="40075" cy="34197"/>
            </a:xfrm>
            <a:custGeom>
              <a:rect b="b" l="l" r="r" t="t"/>
              <a:pathLst>
                <a:path extrusionOk="0" h="1187" w="1391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353265" y="2596556"/>
              <a:ext cx="15471" cy="24316"/>
            </a:xfrm>
            <a:custGeom>
              <a:rect b="b" l="l" r="r" t="t"/>
              <a:pathLst>
                <a:path extrusionOk="0" h="844" w="537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6391121" y="2597478"/>
              <a:ext cx="30625" cy="34428"/>
            </a:xfrm>
            <a:custGeom>
              <a:rect b="b" l="l" r="r" t="t"/>
              <a:pathLst>
                <a:path extrusionOk="0" h="1195" w="1063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6420449" y="2677944"/>
              <a:ext cx="5704" cy="8240"/>
            </a:xfrm>
            <a:custGeom>
              <a:rect b="b" l="l" r="r" t="t"/>
              <a:pathLst>
                <a:path extrusionOk="0" h="286" w="198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6371242" y="2620209"/>
              <a:ext cx="29991" cy="28752"/>
            </a:xfrm>
            <a:custGeom>
              <a:rect b="b" l="l" r="r" t="t"/>
              <a:pathLst>
                <a:path extrusionOk="0" h="998" w="1041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6373460" y="2647665"/>
              <a:ext cx="3803" cy="3198"/>
            </a:xfrm>
            <a:custGeom>
              <a:rect b="b" l="l" r="r" t="t"/>
              <a:pathLst>
                <a:path extrusionOk="0" h="111" w="132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6183862" y="2725567"/>
              <a:ext cx="30337" cy="37251"/>
            </a:xfrm>
            <a:custGeom>
              <a:rect b="b" l="l" r="r" t="t"/>
              <a:pathLst>
                <a:path extrusionOk="0" h="1293" w="1053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139091" y="2691197"/>
              <a:ext cx="6021" cy="6021"/>
            </a:xfrm>
            <a:custGeom>
              <a:rect b="b" l="l" r="r" t="t"/>
              <a:pathLst>
                <a:path extrusionOk="0" h="209" w="209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138803" y="2689612"/>
              <a:ext cx="33737" cy="34428"/>
            </a:xfrm>
            <a:custGeom>
              <a:rect b="b" l="l" r="r" t="t"/>
              <a:pathLst>
                <a:path extrusionOk="0" h="1195" w="1171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6182306" y="2650834"/>
              <a:ext cx="4120" cy="3169"/>
            </a:xfrm>
            <a:custGeom>
              <a:rect b="b" l="l" r="r" t="t"/>
              <a:pathLst>
                <a:path extrusionOk="0" h="110" w="143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180088" y="2641039"/>
              <a:ext cx="33160" cy="33160"/>
            </a:xfrm>
            <a:custGeom>
              <a:rect b="b" l="l" r="r" t="t"/>
              <a:pathLst>
                <a:path extrusionOk="0" h="1151" w="1151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6187031" y="2666276"/>
              <a:ext cx="14232" cy="7923"/>
            </a:xfrm>
            <a:custGeom>
              <a:rect b="b" l="l" r="r" t="t"/>
              <a:pathLst>
                <a:path extrusionOk="0" h="275" w="494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228027" y="2672903"/>
              <a:ext cx="30654" cy="24316"/>
            </a:xfrm>
            <a:custGeom>
              <a:rect b="b" l="l" r="r" t="t"/>
              <a:pathLst>
                <a:path extrusionOk="0" h="844" w="1064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255166" y="2689612"/>
              <a:ext cx="3515" cy="5071"/>
            </a:xfrm>
            <a:custGeom>
              <a:rect b="b" l="l" r="r" t="t"/>
              <a:pathLst>
                <a:path extrusionOk="0" h="176" w="122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263521" y="2630149"/>
              <a:ext cx="32382" cy="31835"/>
            </a:xfrm>
            <a:custGeom>
              <a:rect b="b" l="l" r="r" t="t"/>
              <a:pathLst>
                <a:path extrusionOk="0" h="1105" w="1124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299649" y="2601569"/>
              <a:ext cx="25554" cy="25036"/>
            </a:xfrm>
            <a:custGeom>
              <a:rect b="b" l="l" r="r" t="t"/>
              <a:pathLst>
                <a:path extrusionOk="0" h="869" w="887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6330879" y="2576764"/>
              <a:ext cx="24316" cy="31518"/>
            </a:xfrm>
            <a:custGeom>
              <a:rect b="b" l="l" r="r" t="t"/>
              <a:pathLst>
                <a:path extrusionOk="0" h="1094" w="844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6428343" y="2706351"/>
              <a:ext cx="34399" cy="35350"/>
            </a:xfrm>
            <a:custGeom>
              <a:rect b="b" l="l" r="r" t="t"/>
              <a:pathLst>
                <a:path extrusionOk="0" h="1227" w="1194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6468735" y="2738820"/>
              <a:ext cx="22731" cy="26217"/>
            </a:xfrm>
            <a:custGeom>
              <a:rect b="b" l="l" r="r" t="t"/>
              <a:pathLst>
                <a:path extrusionOk="0" h="910" w="789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6468101" y="2706120"/>
              <a:ext cx="30596" cy="28666"/>
            </a:xfrm>
            <a:custGeom>
              <a:rect b="b" l="l" r="r" t="t"/>
              <a:pathLst>
                <a:path extrusionOk="0" h="995" w="1062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6251997" y="2748903"/>
              <a:ext cx="19591" cy="27485"/>
            </a:xfrm>
            <a:custGeom>
              <a:rect b="b" l="l" r="r" t="t"/>
              <a:pathLst>
                <a:path extrusionOk="0" h="954" w="680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15409" y="2723666"/>
              <a:ext cx="29674" cy="37453"/>
            </a:xfrm>
            <a:custGeom>
              <a:rect b="b" l="l" r="r" t="t"/>
              <a:pathLst>
                <a:path extrusionOk="0" h="1300" w="1030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118607" y="2742594"/>
              <a:ext cx="29040" cy="16134"/>
            </a:xfrm>
            <a:custGeom>
              <a:rect b="b" l="l" r="r" t="t"/>
              <a:pathLst>
                <a:path extrusionOk="0" h="560" w="1008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285446" y="2712920"/>
              <a:ext cx="35984" cy="32094"/>
            </a:xfrm>
            <a:custGeom>
              <a:rect b="b" l="l" r="r" t="t"/>
              <a:pathLst>
                <a:path extrusionOk="0" h="1114" w="1249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6375996" y="2684859"/>
              <a:ext cx="37251" cy="36128"/>
            </a:xfrm>
            <a:custGeom>
              <a:rect b="b" l="l" r="r" t="t"/>
              <a:pathLst>
                <a:path extrusionOk="0" h="1254" w="1293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6421717" y="2635738"/>
              <a:ext cx="27485" cy="31950"/>
            </a:xfrm>
            <a:custGeom>
              <a:rect b="b" l="l" r="r" t="t"/>
              <a:pathLst>
                <a:path extrusionOk="0" h="1109" w="954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6194406" y="2705227"/>
              <a:ext cx="19792" cy="19792"/>
            </a:xfrm>
            <a:custGeom>
              <a:rect b="b" l="l" r="r" t="t"/>
              <a:pathLst>
                <a:path extrusionOk="0" h="687" w="687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6338139" y="2732194"/>
              <a:ext cx="18957" cy="6972"/>
            </a:xfrm>
            <a:custGeom>
              <a:rect b="b" l="l" r="r" t="t"/>
              <a:pathLst>
                <a:path extrusionOk="0" h="242" w="658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6431167" y="2679846"/>
              <a:ext cx="9190" cy="16739"/>
            </a:xfrm>
            <a:custGeom>
              <a:rect b="b" l="l" r="r" t="t"/>
              <a:pathLst>
                <a:path extrusionOk="0" h="581" w="319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6373777" y="2772585"/>
              <a:ext cx="10429" cy="12936"/>
            </a:xfrm>
            <a:custGeom>
              <a:rect b="b" l="l" r="r" t="t"/>
              <a:pathLst>
                <a:path extrusionOk="0" h="449" w="362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6375996" y="2574776"/>
              <a:ext cx="86747" cy="75108"/>
            </a:xfrm>
            <a:custGeom>
              <a:rect b="b" l="l" r="r" t="t"/>
              <a:pathLst>
                <a:path extrusionOk="0" h="2607" w="3011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rgbClr val="AA06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6459257" y="2647982"/>
              <a:ext cx="663" cy="980"/>
            </a:xfrm>
            <a:custGeom>
              <a:rect b="b" l="l" r="r" t="t"/>
              <a:pathLst>
                <a:path extrusionOk="0" h="34" w="23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6459573" y="2637870"/>
              <a:ext cx="64362" cy="37251"/>
            </a:xfrm>
            <a:custGeom>
              <a:rect b="b" l="l" r="r" t="t"/>
              <a:pathLst>
                <a:path extrusionOk="0" h="1293" w="2234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533702" y="2673824"/>
              <a:ext cx="663" cy="1930"/>
            </a:xfrm>
            <a:custGeom>
              <a:rect b="b" l="l" r="r" t="t"/>
              <a:pathLst>
                <a:path extrusionOk="0" h="67" w="23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rgbClr val="AA06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6532751" y="2672903"/>
              <a:ext cx="980" cy="951"/>
            </a:xfrm>
            <a:custGeom>
              <a:rect b="b" l="l" r="r" t="t"/>
              <a:pathLst>
                <a:path extrusionOk="0" h="33" w="34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AA05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523906" y="2670684"/>
              <a:ext cx="9190" cy="2247"/>
            </a:xfrm>
            <a:custGeom>
              <a:rect b="b" l="l" r="r" t="t"/>
              <a:pathLst>
                <a:path extrusionOk="0" h="78" w="319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081673" y="2682035"/>
              <a:ext cx="519848" cy="75425"/>
            </a:xfrm>
            <a:custGeom>
              <a:rect b="b" l="l" r="r" t="t"/>
              <a:pathLst>
                <a:path extrusionOk="0" h="2618" w="18044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rgbClr val="AA06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321401" y="2558729"/>
              <a:ext cx="54624" cy="25554"/>
            </a:xfrm>
            <a:custGeom>
              <a:rect b="b" l="l" r="r" t="t"/>
              <a:pathLst>
                <a:path extrusionOk="0" h="887" w="1896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082018" y="2559017"/>
              <a:ext cx="520136" cy="240708"/>
            </a:xfrm>
            <a:custGeom>
              <a:rect b="b" l="l" r="r" t="t"/>
              <a:pathLst>
                <a:path extrusionOk="0" h="8355" w="18054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6444419" y="2775725"/>
              <a:ext cx="30625" cy="19591"/>
            </a:xfrm>
            <a:custGeom>
              <a:rect b="b" l="l" r="r" t="t"/>
              <a:pathLst>
                <a:path extrusionOk="0" h="680" w="1063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6200917" y="2770050"/>
              <a:ext cx="38202" cy="22414"/>
            </a:xfrm>
            <a:custGeom>
              <a:rect b="b" l="l" r="r" t="t"/>
              <a:pathLst>
                <a:path extrusionOk="0" h="778" w="1326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6150442" y="2765008"/>
              <a:ext cx="30942" cy="21147"/>
            </a:xfrm>
            <a:custGeom>
              <a:rect b="b" l="l" r="r" t="t"/>
              <a:pathLst>
                <a:path extrusionOk="0" h="734" w="1074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6085476" y="2753311"/>
              <a:ext cx="24949" cy="18323"/>
            </a:xfrm>
            <a:custGeom>
              <a:rect b="b" l="l" r="r" t="t"/>
              <a:pathLst>
                <a:path extrusionOk="0" h="636" w="866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282277" y="2779183"/>
              <a:ext cx="39787" cy="19908"/>
            </a:xfrm>
            <a:custGeom>
              <a:rect b="b" l="l" r="r" t="t"/>
              <a:pathLst>
                <a:path extrusionOk="0" h="691" w="1381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6332118" y="2788978"/>
              <a:ext cx="26851" cy="10746"/>
            </a:xfrm>
            <a:custGeom>
              <a:rect b="b" l="l" r="r" t="t"/>
              <a:pathLst>
                <a:path extrusionOk="0" h="373" w="932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6323302" y="2700647"/>
              <a:ext cx="4754" cy="7289"/>
            </a:xfrm>
            <a:custGeom>
              <a:rect b="b" l="l" r="r" t="t"/>
              <a:pathLst>
                <a:path extrusionOk="0" h="253" w="165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6351392" y="2676360"/>
              <a:ext cx="28724" cy="32843"/>
            </a:xfrm>
            <a:custGeom>
              <a:rect b="b" l="l" r="r" t="t"/>
              <a:pathLst>
                <a:path extrusionOk="0" h="1140" w="997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6408148" y="2747636"/>
              <a:ext cx="36013" cy="37251"/>
            </a:xfrm>
            <a:custGeom>
              <a:rect b="b" l="l" r="r" t="t"/>
              <a:pathLst>
                <a:path extrusionOk="0" h="1293" w="1250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6456404" y="2662819"/>
              <a:ext cx="40737" cy="43561"/>
            </a:xfrm>
            <a:custGeom>
              <a:rect b="b" l="l" r="r" t="t"/>
              <a:pathLst>
                <a:path extrusionOk="0" h="1512" w="1414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504978" y="2698140"/>
              <a:ext cx="39153" cy="45750"/>
            </a:xfrm>
            <a:custGeom>
              <a:rect b="b" l="l" r="r" t="t"/>
              <a:pathLst>
                <a:path extrusionOk="0" h="1588" w="1359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6557355" y="2719258"/>
              <a:ext cx="34082" cy="41025"/>
            </a:xfrm>
            <a:custGeom>
              <a:rect b="b" l="l" r="r" t="t"/>
              <a:pathLst>
                <a:path extrusionOk="0" h="1424" w="1183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322668" y="2771318"/>
              <a:ext cx="3169" cy="5387"/>
            </a:xfrm>
            <a:custGeom>
              <a:rect b="b" l="l" r="r" t="t"/>
              <a:pathLst>
                <a:path extrusionOk="0" h="187" w="11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364616" y="2725250"/>
              <a:ext cx="4466" cy="6021"/>
            </a:xfrm>
            <a:custGeom>
              <a:rect b="b" l="l" r="r" t="t"/>
              <a:pathLst>
                <a:path extrusionOk="0" h="209" w="155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6365883" y="2650834"/>
              <a:ext cx="13915" cy="19879"/>
            </a:xfrm>
            <a:custGeom>
              <a:rect b="b" l="l" r="r" t="t"/>
              <a:pathLst>
                <a:path extrusionOk="0" h="690" w="483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6354532" y="2590564"/>
              <a:ext cx="29357" cy="30308"/>
            </a:xfrm>
            <a:custGeom>
              <a:rect b="b" l="l" r="r" t="t"/>
              <a:pathLst>
                <a:path extrusionOk="0" h="1052" w="1019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391121" y="2597507"/>
              <a:ext cx="30625" cy="34428"/>
            </a:xfrm>
            <a:custGeom>
              <a:rect b="b" l="l" r="r" t="t"/>
              <a:pathLst>
                <a:path extrusionOk="0" h="1195" w="1063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394290" y="2659967"/>
              <a:ext cx="30596" cy="32181"/>
            </a:xfrm>
            <a:custGeom>
              <a:rect b="b" l="l" r="r" t="t"/>
              <a:pathLst>
                <a:path extrusionOk="0" h="1117" w="1062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224253" y="2618653"/>
              <a:ext cx="26851" cy="11668"/>
            </a:xfrm>
            <a:custGeom>
              <a:rect b="b" l="l" r="r" t="t"/>
              <a:pathLst>
                <a:path extrusionOk="0" h="405" w="932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rgbClr val="AA06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6271992" y="2590564"/>
              <a:ext cx="61423" cy="34082"/>
            </a:xfrm>
            <a:custGeom>
              <a:rect b="b" l="l" r="r" t="t"/>
              <a:pathLst>
                <a:path extrusionOk="0" h="1183" w="2132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6218895" y="2590880"/>
              <a:ext cx="140708" cy="113598"/>
            </a:xfrm>
            <a:custGeom>
              <a:rect b="b" l="l" r="r" t="t"/>
              <a:pathLst>
                <a:path extrusionOk="0" h="3943" w="4884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6273461" y="2688345"/>
              <a:ext cx="3515" cy="6338"/>
            </a:xfrm>
            <a:custGeom>
              <a:rect b="b" l="l" r="r" t="t"/>
              <a:pathLst>
                <a:path extrusionOk="0" h="220" w="122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287981" y="2672586"/>
              <a:ext cx="21463" cy="31893"/>
            </a:xfrm>
            <a:custGeom>
              <a:rect b="b" l="l" r="r" t="t"/>
              <a:pathLst>
                <a:path extrusionOk="0" h="1107" w="745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6321401" y="2617674"/>
              <a:ext cx="30942" cy="34111"/>
            </a:xfrm>
            <a:custGeom>
              <a:rect b="b" l="l" r="r" t="t"/>
              <a:pathLst>
                <a:path extrusionOk="0" h="1184" w="1074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6341280" y="2641356"/>
              <a:ext cx="12331" cy="11063"/>
            </a:xfrm>
            <a:custGeom>
              <a:rect b="b" l="l" r="r" t="t"/>
              <a:pathLst>
                <a:path extrusionOk="0" h="384" w="428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6352948" y="2608224"/>
              <a:ext cx="7289" cy="10746"/>
            </a:xfrm>
            <a:custGeom>
              <a:rect b="b" l="l" r="r" t="t"/>
              <a:pathLst>
                <a:path extrusionOk="0" h="373" w="253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6374728" y="2619921"/>
              <a:ext cx="25554" cy="12648"/>
            </a:xfrm>
            <a:custGeom>
              <a:rect b="b" l="l" r="r" t="t"/>
              <a:pathLst>
                <a:path extrusionOk="0" h="439" w="887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393944" y="2623983"/>
              <a:ext cx="6050" cy="7952"/>
            </a:xfrm>
            <a:custGeom>
              <a:rect b="b" l="l" r="r" t="t"/>
              <a:pathLst>
                <a:path extrusionOk="0" h="276" w="210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6377234" y="2639137"/>
              <a:ext cx="27168" cy="13915"/>
            </a:xfrm>
            <a:custGeom>
              <a:rect b="b" l="l" r="r" t="t"/>
              <a:pathLst>
                <a:path extrusionOk="0" h="483" w="943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6376629" y="2648933"/>
              <a:ext cx="2852" cy="3169"/>
            </a:xfrm>
            <a:custGeom>
              <a:rect b="b" l="l" r="r" t="t"/>
              <a:pathLst>
                <a:path extrusionOk="0" h="110" w="99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174124" y="2732510"/>
              <a:ext cx="41659" cy="32815"/>
            </a:xfrm>
            <a:custGeom>
              <a:rect b="b" l="l" r="r" t="t"/>
              <a:pathLst>
                <a:path extrusionOk="0" h="1139" w="1446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235921" y="2669417"/>
              <a:ext cx="23394" cy="15500"/>
            </a:xfrm>
            <a:custGeom>
              <a:rect b="b" l="l" r="r" t="t"/>
              <a:pathLst>
                <a:path extrusionOk="0" h="538" w="812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263377" y="2630926"/>
              <a:ext cx="29357" cy="30942"/>
            </a:xfrm>
            <a:custGeom>
              <a:rect b="b" l="l" r="r" t="t"/>
              <a:pathLst>
                <a:path extrusionOk="0" h="1074" w="1019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299649" y="2601915"/>
              <a:ext cx="25554" cy="21809"/>
            </a:xfrm>
            <a:custGeom>
              <a:rect b="b" l="l" r="r" t="t"/>
              <a:pathLst>
                <a:path extrusionOk="0" h="757" w="887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6330879" y="2576677"/>
              <a:ext cx="23682" cy="31576"/>
            </a:xfrm>
            <a:custGeom>
              <a:rect b="b" l="l" r="r" t="t"/>
              <a:pathLst>
                <a:path extrusionOk="0" h="1096" w="822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6428343" y="2707273"/>
              <a:ext cx="28090" cy="35350"/>
            </a:xfrm>
            <a:custGeom>
              <a:rect b="b" l="l" r="r" t="t"/>
              <a:pathLst>
                <a:path extrusionOk="0" h="1227" w="975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6475649" y="2742594"/>
              <a:ext cx="22760" cy="24633"/>
            </a:xfrm>
            <a:custGeom>
              <a:rect b="b" l="l" r="r" t="t"/>
              <a:pathLst>
                <a:path extrusionOk="0" h="855" w="790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6125521" y="2728708"/>
              <a:ext cx="25583" cy="21492"/>
            </a:xfrm>
            <a:custGeom>
              <a:rect b="b" l="l" r="r" t="t"/>
              <a:pathLst>
                <a:path extrusionOk="0" h="746" w="888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6471558" y="2706005"/>
              <a:ext cx="27139" cy="27485"/>
            </a:xfrm>
            <a:custGeom>
              <a:rect b="b" l="l" r="r" t="t"/>
              <a:pathLst>
                <a:path extrusionOk="0" h="954" w="942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6516675" y="2743862"/>
              <a:ext cx="27456" cy="27485"/>
            </a:xfrm>
            <a:custGeom>
              <a:rect b="b" l="l" r="r" t="t"/>
              <a:pathLst>
                <a:path extrusionOk="0" h="954" w="953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6251997" y="2753945"/>
              <a:ext cx="34745" cy="27168"/>
            </a:xfrm>
            <a:custGeom>
              <a:rect b="b" l="l" r="r" t="t"/>
              <a:pathLst>
                <a:path extrusionOk="0" h="943" w="1206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6216388" y="2735996"/>
              <a:ext cx="27139" cy="24921"/>
            </a:xfrm>
            <a:custGeom>
              <a:rect b="b" l="l" r="r" t="t"/>
              <a:pathLst>
                <a:path extrusionOk="0" h="865" w="942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6117339" y="2742306"/>
              <a:ext cx="35033" cy="29329"/>
            </a:xfrm>
            <a:custGeom>
              <a:rect b="b" l="l" r="r" t="t"/>
              <a:pathLst>
                <a:path extrusionOk="0" h="1018" w="1216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6285446" y="2717356"/>
              <a:ext cx="35350" cy="27802"/>
            </a:xfrm>
            <a:custGeom>
              <a:rect b="b" l="l" r="r" t="t"/>
              <a:pathLst>
                <a:path extrusionOk="0" h="965" w="1227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6405929" y="2707590"/>
              <a:ext cx="5071" cy="5704"/>
            </a:xfrm>
            <a:custGeom>
              <a:rect b="b" l="l" r="r" t="t"/>
              <a:pathLst>
                <a:path extrusionOk="0" h="198" w="176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6376629" y="2684888"/>
              <a:ext cx="35984" cy="35984"/>
            </a:xfrm>
            <a:custGeom>
              <a:rect b="b" l="l" r="r" t="t"/>
              <a:pathLst>
                <a:path extrusionOk="0" h="1249" w="1249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6421717" y="2635680"/>
              <a:ext cx="27485" cy="32210"/>
            </a:xfrm>
            <a:custGeom>
              <a:rect b="b" l="l" r="r" t="t"/>
              <a:pathLst>
                <a:path extrusionOk="0" h="1118" w="954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6233703" y="2641356"/>
              <a:ext cx="21809" cy="18323"/>
            </a:xfrm>
            <a:custGeom>
              <a:rect b="b" l="l" r="r" t="t"/>
              <a:pathLst>
                <a:path extrusionOk="0" h="636" w="757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6333386" y="2718336"/>
              <a:ext cx="24344" cy="19879"/>
            </a:xfrm>
            <a:custGeom>
              <a:rect b="b" l="l" r="r" t="t"/>
              <a:pathLst>
                <a:path extrusionOk="0" h="690" w="845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6435287" y="2679500"/>
              <a:ext cx="10746" cy="17084"/>
            </a:xfrm>
            <a:custGeom>
              <a:rect b="b" l="l" r="r" t="t"/>
              <a:pathLst>
                <a:path extrusionOk="0" h="593" w="373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6373143" y="2772585"/>
              <a:ext cx="27773" cy="24921"/>
            </a:xfrm>
            <a:custGeom>
              <a:rect b="b" l="l" r="r" t="t"/>
              <a:pathLst>
                <a:path extrusionOk="0" h="865" w="964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6082306" y="2752389"/>
              <a:ext cx="513884" cy="255775"/>
            </a:xfrm>
            <a:custGeom>
              <a:rect b="b" l="l" r="r" t="t"/>
              <a:pathLst>
                <a:path extrusionOk="0" h="8878" w="17837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6082940" y="2763107"/>
              <a:ext cx="4782" cy="20225"/>
            </a:xfrm>
            <a:custGeom>
              <a:rect b="b" l="l" r="r" t="t"/>
              <a:pathLst>
                <a:path extrusionOk="0" h="702" w="166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rgbClr val="A6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6082018" y="2758382"/>
              <a:ext cx="1585" cy="6655"/>
            </a:xfrm>
            <a:custGeom>
              <a:rect b="b" l="l" r="r" t="t"/>
              <a:pathLst>
                <a:path extrusionOk="0" h="231" w="55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6287347" y="2908856"/>
              <a:ext cx="266867" cy="100950"/>
            </a:xfrm>
            <a:custGeom>
              <a:rect b="b" l="l" r="r" t="t"/>
              <a:pathLst>
                <a:path extrusionOk="0" h="3504" w="9263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6534623" y="2943544"/>
              <a:ext cx="663" cy="951"/>
            </a:xfrm>
            <a:custGeom>
              <a:rect b="b" l="l" r="r" t="t"/>
              <a:pathLst>
                <a:path extrusionOk="0" h="33" w="23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6554185" y="2908511"/>
              <a:ext cx="375" cy="663"/>
            </a:xfrm>
            <a:custGeom>
              <a:rect b="b" l="l" r="r" t="t"/>
              <a:pathLst>
                <a:path extrusionOk="0" h="23" w="13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6082623" y="2752706"/>
              <a:ext cx="513567" cy="255516"/>
            </a:xfrm>
            <a:custGeom>
              <a:rect b="b" l="l" r="r" t="t"/>
              <a:pathLst>
                <a:path extrusionOk="0" h="8869" w="17826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6216388" y="2506957"/>
              <a:ext cx="182338" cy="153384"/>
            </a:xfrm>
            <a:custGeom>
              <a:rect b="b" l="l" r="r" t="t"/>
              <a:pathLst>
                <a:path extrusionOk="0" h="5324" w="6329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6294607" y="2513295"/>
              <a:ext cx="10746" cy="106655"/>
            </a:xfrm>
            <a:custGeom>
              <a:rect b="b" l="l" r="r" t="t"/>
              <a:pathLst>
                <a:path extrusionOk="0" h="3702" w="373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6265596" y="2527815"/>
              <a:ext cx="317" cy="2852"/>
            </a:xfrm>
            <a:custGeom>
              <a:rect b="b" l="l" r="r" t="t"/>
              <a:pathLst>
                <a:path extrusionOk="0" h="99" w="11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A90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268419" y="2573537"/>
              <a:ext cx="7289" cy="42293"/>
            </a:xfrm>
            <a:custGeom>
              <a:rect b="b" l="l" r="r" t="t"/>
              <a:pathLst>
                <a:path extrusionOk="0" h="1468" w="253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6275679" y="2615801"/>
              <a:ext cx="317" cy="346"/>
            </a:xfrm>
            <a:custGeom>
              <a:rect b="b" l="l" r="r" t="t"/>
              <a:pathLst>
                <a:path extrusionOk="0" h="12" w="11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6275679" y="2616118"/>
              <a:ext cx="5071" cy="14837"/>
            </a:xfrm>
            <a:custGeom>
              <a:rect b="b" l="l" r="r" t="t"/>
              <a:pathLst>
                <a:path extrusionOk="0" h="515" w="176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6280721" y="2630926"/>
              <a:ext cx="663" cy="1642"/>
            </a:xfrm>
            <a:custGeom>
              <a:rect b="b" l="l" r="r" t="t"/>
              <a:pathLst>
                <a:path extrusionOk="0" h="57" w="23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265596" y="2530639"/>
              <a:ext cx="18323" cy="106972"/>
            </a:xfrm>
            <a:custGeom>
              <a:rect b="b" l="l" r="r" t="t"/>
              <a:pathLst>
                <a:path extrusionOk="0" h="3713" w="636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242548" y="2571952"/>
              <a:ext cx="1613" cy="14866"/>
            </a:xfrm>
            <a:custGeom>
              <a:rect b="b" l="l" r="r" t="t"/>
              <a:pathLst>
                <a:path extrusionOk="0" h="516" w="56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6241914" y="2538216"/>
              <a:ext cx="10746" cy="83290"/>
            </a:xfrm>
            <a:custGeom>
              <a:rect b="b" l="l" r="r" t="t"/>
              <a:pathLst>
                <a:path extrusionOk="0" h="2891" w="373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6914397" y="2693732"/>
              <a:ext cx="179198" cy="325553"/>
            </a:xfrm>
            <a:custGeom>
              <a:rect b="b" l="l" r="r" t="t"/>
              <a:pathLst>
                <a:path extrusionOk="0" h="11300" w="6220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7069308" y="2946079"/>
              <a:ext cx="1901" cy="1585"/>
            </a:xfrm>
            <a:custGeom>
              <a:rect b="b" l="l" r="r" t="t"/>
              <a:pathLst>
                <a:path extrusionOk="0" h="55" w="66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7061414" y="2940058"/>
              <a:ext cx="8211" cy="6338"/>
            </a:xfrm>
            <a:custGeom>
              <a:rect b="b" l="l" r="r" t="t"/>
              <a:pathLst>
                <a:path extrusionOk="0" h="220" w="285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7072765" y="2948585"/>
              <a:ext cx="6972" cy="3198"/>
            </a:xfrm>
            <a:custGeom>
              <a:rect b="b" l="l" r="r" t="t"/>
              <a:pathLst>
                <a:path extrusionOk="0" h="111" w="242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7071181" y="2947635"/>
              <a:ext cx="1613" cy="980"/>
            </a:xfrm>
            <a:custGeom>
              <a:rect b="b" l="l" r="r" t="t"/>
              <a:pathLst>
                <a:path extrusionOk="0" h="34" w="56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7059196" y="2936917"/>
              <a:ext cx="25900" cy="14866"/>
            </a:xfrm>
            <a:custGeom>
              <a:rect b="b" l="l" r="r" t="t"/>
              <a:pathLst>
                <a:path extrusionOk="0" h="516" w="899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089792" y="2993068"/>
              <a:ext cx="1930" cy="634"/>
            </a:xfrm>
            <a:custGeom>
              <a:rect b="b" l="l" r="r" t="t"/>
              <a:pathLst>
                <a:path extrusionOk="0" h="22" w="67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054788" y="2958064"/>
              <a:ext cx="37539" cy="35350"/>
            </a:xfrm>
            <a:custGeom>
              <a:rect b="b" l="l" r="r" t="t"/>
              <a:pathLst>
                <a:path extrusionOk="0" h="1227" w="1303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7042803" y="2971288"/>
              <a:ext cx="34082" cy="31893"/>
            </a:xfrm>
            <a:custGeom>
              <a:rect b="b" l="l" r="r" t="t"/>
              <a:pathLst>
                <a:path extrusionOk="0" h="1107" w="1183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041219" y="2967831"/>
              <a:ext cx="47047" cy="41025"/>
            </a:xfrm>
            <a:custGeom>
              <a:rect b="b" l="l" r="r" t="t"/>
              <a:pathLst>
                <a:path extrusionOk="0" h="1424" w="1633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7033008" y="2983273"/>
              <a:ext cx="37885" cy="30942"/>
            </a:xfrm>
            <a:custGeom>
              <a:rect b="b" l="l" r="r" t="t"/>
              <a:pathLst>
                <a:path extrusionOk="0" h="1074" w="1315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7030818" y="2974745"/>
              <a:ext cx="44195" cy="40420"/>
            </a:xfrm>
            <a:custGeom>
              <a:rect b="b" l="l" r="r" t="t"/>
              <a:pathLst>
                <a:path extrusionOk="0" h="1403" w="1534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6915031" y="2874457"/>
              <a:ext cx="4466" cy="8557"/>
            </a:xfrm>
            <a:custGeom>
              <a:rect b="b" l="l" r="r" t="t"/>
              <a:pathLst>
                <a:path extrusionOk="0" h="297" w="155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915031" y="2874140"/>
              <a:ext cx="375" cy="663"/>
            </a:xfrm>
            <a:custGeom>
              <a:rect b="b" l="l" r="r" t="t"/>
              <a:pathLst>
                <a:path extrusionOk="0" h="23" w="13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914743" y="2870366"/>
              <a:ext cx="663" cy="4120"/>
            </a:xfrm>
            <a:custGeom>
              <a:rect b="b" l="l" r="r" t="t"/>
              <a:pathLst>
                <a:path extrusionOk="0" h="143" w="23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922953" y="2887710"/>
              <a:ext cx="29" cy="2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050380" y="3018277"/>
              <a:ext cx="663" cy="1008"/>
            </a:xfrm>
            <a:custGeom>
              <a:rect b="b" l="l" r="r" t="t"/>
              <a:pathLst>
                <a:path extrusionOk="0" h="35" w="23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6915031" y="2867514"/>
              <a:ext cx="136012" cy="151771"/>
            </a:xfrm>
            <a:custGeom>
              <a:rect b="b" l="l" r="r" t="t"/>
              <a:pathLst>
                <a:path extrusionOk="0" h="5268" w="4721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6959196" y="2754925"/>
              <a:ext cx="2881" cy="3486"/>
            </a:xfrm>
            <a:custGeom>
              <a:rect b="b" l="l" r="r" t="t"/>
              <a:pathLst>
                <a:path extrusionOk="0" h="121" w="100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6982244" y="2869416"/>
              <a:ext cx="10112" cy="10429"/>
            </a:xfrm>
            <a:custGeom>
              <a:rect b="b" l="l" r="r" t="t"/>
              <a:pathLst>
                <a:path extrusionOk="0" h="362" w="351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6974351" y="2860917"/>
              <a:ext cx="7923" cy="8528"/>
            </a:xfrm>
            <a:custGeom>
              <a:rect b="b" l="l" r="r" t="t"/>
              <a:pathLst>
                <a:path extrusionOk="0" h="296" w="275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6929868" y="2730609"/>
              <a:ext cx="88994" cy="173523"/>
            </a:xfrm>
            <a:custGeom>
              <a:rect b="b" l="l" r="r" t="t"/>
              <a:pathLst>
                <a:path extrusionOk="0" h="6023" w="3089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6942487" y="2850804"/>
              <a:ext cx="59637" cy="39441"/>
            </a:xfrm>
            <a:custGeom>
              <a:rect b="b" l="l" r="r" t="t"/>
              <a:pathLst>
                <a:path extrusionOk="0" h="1369" w="207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6955739" y="2852360"/>
              <a:ext cx="45462" cy="37597"/>
            </a:xfrm>
            <a:custGeom>
              <a:rect b="b" l="l" r="r" t="t"/>
              <a:pathLst>
                <a:path extrusionOk="0" h="1305" w="1578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270229" y="2607590"/>
              <a:ext cx="122414" cy="136675"/>
            </a:xfrm>
            <a:custGeom>
              <a:rect b="b" l="l" r="r" t="t"/>
              <a:pathLst>
                <a:path extrusionOk="0" h="4744" w="4249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7276510" y="2653657"/>
              <a:ext cx="28119" cy="37856"/>
            </a:xfrm>
            <a:custGeom>
              <a:rect b="b" l="l" r="r" t="t"/>
              <a:pathLst>
                <a:path extrusionOk="0" h="1314" w="976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rgbClr val="AB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276856" y="2621477"/>
              <a:ext cx="89282" cy="73206"/>
            </a:xfrm>
            <a:custGeom>
              <a:rect b="b" l="l" r="r" t="t"/>
              <a:pathLst>
                <a:path extrusionOk="0" h="2541" w="3099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7309958" y="3508796"/>
              <a:ext cx="100028" cy="177729"/>
            </a:xfrm>
            <a:custGeom>
              <a:rect b="b" l="l" r="r" t="t"/>
              <a:pathLst>
                <a:path extrusionOk="0" h="6169" w="3472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7308691" y="3537491"/>
              <a:ext cx="98156" cy="149063"/>
            </a:xfrm>
            <a:custGeom>
              <a:rect b="b" l="l" r="r" t="t"/>
              <a:pathLst>
                <a:path extrusionOk="0" h="5174" w="3407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7101460" y="2853570"/>
              <a:ext cx="353614" cy="711117"/>
            </a:xfrm>
            <a:custGeom>
              <a:rect b="b" l="l" r="r" t="t"/>
              <a:pathLst>
                <a:path extrusionOk="0" h="24683" w="12274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7102094" y="2943544"/>
              <a:ext cx="14232" cy="61509"/>
            </a:xfrm>
            <a:custGeom>
              <a:rect b="b" l="l" r="r" t="t"/>
              <a:pathLst>
                <a:path extrusionOk="0" h="2135" w="494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rgbClr val="1A16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7102411" y="3004102"/>
              <a:ext cx="346" cy="1585"/>
            </a:xfrm>
            <a:custGeom>
              <a:rect b="b" l="l" r="r" t="t"/>
              <a:pathLst>
                <a:path extrusionOk="0" h="55" w="12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7102411" y="3005024"/>
              <a:ext cx="346" cy="2881"/>
            </a:xfrm>
            <a:custGeom>
              <a:rect b="b" l="l" r="r" t="t"/>
              <a:pathLst>
                <a:path extrusionOk="0" h="100" w="12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7385354" y="3566214"/>
              <a:ext cx="346" cy="317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A16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7102728" y="2947318"/>
              <a:ext cx="345115" cy="565598"/>
            </a:xfrm>
            <a:custGeom>
              <a:rect b="b" l="l" r="r" t="t"/>
              <a:pathLst>
                <a:path extrusionOk="0" h="19632" w="11979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7116297" y="2929023"/>
              <a:ext cx="5704" cy="14549"/>
            </a:xfrm>
            <a:custGeom>
              <a:rect b="b" l="l" r="r" t="t"/>
              <a:pathLst>
                <a:path extrusionOk="0" h="505" w="198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rgbClr val="1A19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115347" y="2929340"/>
              <a:ext cx="7606" cy="18323"/>
            </a:xfrm>
            <a:custGeom>
              <a:rect b="b" l="l" r="r" t="t"/>
              <a:pathLst>
                <a:path extrusionOk="0" h="636" w="264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rgbClr val="1713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116297" y="2906955"/>
              <a:ext cx="188648" cy="114837"/>
            </a:xfrm>
            <a:custGeom>
              <a:rect b="b" l="l" r="r" t="t"/>
              <a:pathLst>
                <a:path extrusionOk="0" h="3986" w="6548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226697" y="3020495"/>
              <a:ext cx="33794" cy="1296"/>
            </a:xfrm>
            <a:custGeom>
              <a:rect b="b" l="l" r="r" t="t"/>
              <a:pathLst>
                <a:path extrusionOk="0" h="45" w="1173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7201777" y="2941325"/>
              <a:ext cx="71939" cy="80466"/>
            </a:xfrm>
            <a:custGeom>
              <a:rect b="b" l="l" r="r" t="t"/>
              <a:pathLst>
                <a:path extrusionOk="0" h="2793" w="2497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967407" y="2532828"/>
              <a:ext cx="402505" cy="409678"/>
            </a:xfrm>
            <a:custGeom>
              <a:rect b="b" l="l" r="r" t="t"/>
              <a:pathLst>
                <a:path extrusionOk="0" h="14220" w="13971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7324162" y="2610126"/>
              <a:ext cx="9795" cy="11063"/>
            </a:xfrm>
            <a:custGeom>
              <a:rect b="b" l="l" r="r" t="t"/>
              <a:pathLst>
                <a:path extrusionOk="0" h="384" w="340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7323845" y="2621160"/>
              <a:ext cx="346" cy="346"/>
            </a:xfrm>
            <a:custGeom>
              <a:rect b="b" l="l" r="r" t="t"/>
              <a:pathLst>
                <a:path extrusionOk="0" h="12" w="12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7317852" y="2621477"/>
              <a:ext cx="6021" cy="5387"/>
            </a:xfrm>
            <a:custGeom>
              <a:rect b="b" l="l" r="r" t="t"/>
              <a:pathLst>
                <a:path extrusionOk="0" h="187" w="209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7285671" y="2675438"/>
              <a:ext cx="7289" cy="16076"/>
            </a:xfrm>
            <a:custGeom>
              <a:rect b="b" l="l" r="r" t="t"/>
              <a:pathLst>
                <a:path extrusionOk="0" h="558" w="253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7059513" y="2723378"/>
              <a:ext cx="1930" cy="53327"/>
            </a:xfrm>
            <a:custGeom>
              <a:rect b="b" l="l" r="r" t="t"/>
              <a:pathLst>
                <a:path extrusionOk="0" h="1851" w="67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1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010622" y="2532857"/>
              <a:ext cx="323335" cy="406307"/>
            </a:xfrm>
            <a:custGeom>
              <a:rect b="b" l="l" r="r" t="t"/>
              <a:pathLst>
                <a:path extrusionOk="0" h="14103" w="11223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6925143" y="2242510"/>
              <a:ext cx="315786" cy="326331"/>
            </a:xfrm>
            <a:custGeom>
              <a:rect b="b" l="l" r="r" t="t"/>
              <a:pathLst>
                <a:path extrusionOk="0" h="11327" w="10961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6941536" y="2255705"/>
              <a:ext cx="275712" cy="349177"/>
            </a:xfrm>
            <a:custGeom>
              <a:rect b="b" l="l" r="r" t="t"/>
              <a:pathLst>
                <a:path extrusionOk="0" h="12120" w="9570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7005581" y="2255561"/>
              <a:ext cx="178564" cy="122414"/>
            </a:xfrm>
            <a:custGeom>
              <a:rect b="b" l="l" r="r" t="t"/>
              <a:pathLst>
                <a:path extrusionOk="0" h="4249" w="6198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7061731" y="2540434"/>
              <a:ext cx="15154" cy="2535"/>
            </a:xfrm>
            <a:custGeom>
              <a:rect b="b" l="l" r="r" t="t"/>
              <a:pathLst>
                <a:path extrusionOk="0" h="88" w="526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rgbClr val="161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7031452" y="2540088"/>
              <a:ext cx="30596" cy="3198"/>
            </a:xfrm>
            <a:custGeom>
              <a:rect b="b" l="l" r="r" t="t"/>
              <a:pathLst>
                <a:path extrusionOk="0" h="111" w="1062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7001806" y="2531589"/>
              <a:ext cx="32815" cy="9478"/>
            </a:xfrm>
            <a:custGeom>
              <a:rect b="b" l="l" r="r" t="t"/>
              <a:pathLst>
                <a:path extrusionOk="0" h="329" w="1139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7115664" y="2531878"/>
              <a:ext cx="663" cy="2881"/>
            </a:xfrm>
            <a:custGeom>
              <a:rect b="b" l="l" r="r" t="t"/>
              <a:pathLst>
                <a:path extrusionOk="0" h="100" w="23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90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7076857" y="2577628"/>
              <a:ext cx="13281" cy="16105"/>
            </a:xfrm>
            <a:custGeom>
              <a:rect b="b" l="l" r="r" t="t"/>
              <a:pathLst>
                <a:path extrusionOk="0" h="559" w="461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6940902" y="2255561"/>
              <a:ext cx="275078" cy="344827"/>
            </a:xfrm>
            <a:custGeom>
              <a:rect b="b" l="l" r="r" t="t"/>
              <a:pathLst>
                <a:path extrusionOk="0" h="11969" w="9548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7191693" y="2379213"/>
              <a:ext cx="11668" cy="35379"/>
            </a:xfrm>
            <a:custGeom>
              <a:rect b="b" l="l" r="r" t="t"/>
              <a:pathLst>
                <a:path extrusionOk="0" h="1228" w="405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7005581" y="2433175"/>
              <a:ext cx="75741" cy="38173"/>
            </a:xfrm>
            <a:custGeom>
              <a:rect b="b" l="l" r="r" t="t"/>
              <a:pathLst>
                <a:path extrusionOk="0" h="1325" w="2629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7015981" y="2402261"/>
              <a:ext cx="13915" cy="30942"/>
            </a:xfrm>
            <a:custGeom>
              <a:rect b="b" l="l" r="r" t="t"/>
              <a:pathLst>
                <a:path extrusionOk="0" h="1074" w="483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7085067" y="2377254"/>
              <a:ext cx="13915" cy="26159"/>
            </a:xfrm>
            <a:custGeom>
              <a:rect b="b" l="l" r="r" t="t"/>
              <a:pathLst>
                <a:path extrusionOk="0" h="908" w="483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6976569" y="2405949"/>
              <a:ext cx="13915" cy="26073"/>
            </a:xfrm>
            <a:custGeom>
              <a:rect b="b" l="l" r="r" t="t"/>
              <a:pathLst>
                <a:path extrusionOk="0" h="905" w="483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959196" y="2364232"/>
              <a:ext cx="31576" cy="31432"/>
            </a:xfrm>
            <a:custGeom>
              <a:rect b="b" l="l" r="r" t="t"/>
              <a:pathLst>
                <a:path extrusionOk="0" h="1091" w="1096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7066456" y="2333665"/>
              <a:ext cx="31893" cy="22558"/>
            </a:xfrm>
            <a:custGeom>
              <a:rect b="b" l="l" r="r" t="t"/>
              <a:pathLst>
                <a:path extrusionOk="0" h="783" w="1107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7094546" y="2400043"/>
              <a:ext cx="52693" cy="38519"/>
            </a:xfrm>
            <a:custGeom>
              <a:rect b="b" l="l" r="r" t="t"/>
              <a:pathLst>
                <a:path extrusionOk="0" h="1337" w="1829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7130789" y="2400043"/>
              <a:ext cx="25583" cy="26217"/>
            </a:xfrm>
            <a:custGeom>
              <a:rect b="b" l="l" r="r" t="t"/>
              <a:pathLst>
                <a:path extrusionOk="0" h="910" w="888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6959830" y="2443575"/>
              <a:ext cx="44511" cy="32815"/>
            </a:xfrm>
            <a:custGeom>
              <a:rect b="b" l="l" r="r" t="t"/>
              <a:pathLst>
                <a:path extrusionOk="0" h="1139" w="1545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6891407" y="2188981"/>
              <a:ext cx="364331" cy="251166"/>
            </a:xfrm>
            <a:custGeom>
              <a:rect b="b" l="l" r="r" t="t"/>
              <a:pathLst>
                <a:path extrusionOk="0" h="8718" w="12646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7837988" y="2959591"/>
              <a:ext cx="239440" cy="399710"/>
            </a:xfrm>
            <a:custGeom>
              <a:rect b="b" l="l" r="r" t="t"/>
              <a:pathLst>
                <a:path extrusionOk="0" h="13874" w="8311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7994772" y="2969415"/>
              <a:ext cx="2564" cy="1585"/>
            </a:xfrm>
            <a:custGeom>
              <a:rect b="b" l="l" r="r" t="t"/>
              <a:pathLst>
                <a:path extrusionOk="0" h="55" w="89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7995406" y="2970049"/>
              <a:ext cx="317" cy="29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7908659" y="3036283"/>
              <a:ext cx="90550" cy="124949"/>
            </a:xfrm>
            <a:custGeom>
              <a:rect b="b" l="l" r="r" t="t"/>
              <a:pathLst>
                <a:path extrusionOk="0" h="4337" w="3143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rgbClr val="1817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7840840" y="3241612"/>
              <a:ext cx="17372" cy="75741"/>
            </a:xfrm>
            <a:custGeom>
              <a:rect b="b" l="l" r="r" t="t"/>
              <a:pathLst>
                <a:path extrusionOk="0" h="2629" w="603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rgbClr val="0A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7848071" y="3161203"/>
              <a:ext cx="61221" cy="80438"/>
            </a:xfrm>
            <a:custGeom>
              <a:rect b="b" l="l" r="r" t="t"/>
              <a:pathLst>
                <a:path extrusionOk="0" h="2792" w="2125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7860402" y="3296207"/>
              <a:ext cx="123336" cy="63094"/>
            </a:xfrm>
            <a:custGeom>
              <a:rect b="b" l="l" r="r" t="t"/>
              <a:pathLst>
                <a:path extrusionOk="0" h="2190" w="4281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rgbClr val="0A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7841157" y="2969415"/>
              <a:ext cx="207259" cy="389886"/>
            </a:xfrm>
            <a:custGeom>
              <a:rect b="b" l="l" r="r" t="t"/>
              <a:pathLst>
                <a:path extrusionOk="0" h="13533" w="7194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7271814" y="2745129"/>
              <a:ext cx="739380" cy="385363"/>
            </a:xfrm>
            <a:custGeom>
              <a:rect b="b" l="l" r="r" t="t"/>
              <a:pathLst>
                <a:path extrusionOk="0" h="13376" w="25664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7695407" y="2746714"/>
              <a:ext cx="32526" cy="8845"/>
            </a:xfrm>
            <a:custGeom>
              <a:rect b="b" l="l" r="r" t="t"/>
              <a:pathLst>
                <a:path extrusionOk="0" h="307" w="1129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7271814" y="2745129"/>
              <a:ext cx="473809" cy="272543"/>
            </a:xfrm>
            <a:custGeom>
              <a:rect b="b" l="l" r="r" t="t"/>
              <a:pathLst>
                <a:path extrusionOk="0" h="9460" w="16446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7664206" y="3064661"/>
              <a:ext cx="17372" cy="980"/>
            </a:xfrm>
            <a:custGeom>
              <a:rect b="b" l="l" r="r" t="t"/>
              <a:pathLst>
                <a:path extrusionOk="0" h="34" w="603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rgbClr val="1918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7986561" y="3010095"/>
              <a:ext cx="5387" cy="19274"/>
            </a:xfrm>
            <a:custGeom>
              <a:rect b="b" l="l" r="r" t="t"/>
              <a:pathLst>
                <a:path extrusionOk="0" h="669" w="187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7649686" y="2888315"/>
              <a:ext cx="344481" cy="242004"/>
            </a:xfrm>
            <a:custGeom>
              <a:rect b="b" l="l" r="r" t="t"/>
              <a:pathLst>
                <a:path extrusionOk="0" h="8400" w="11957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7617188" y="3102200"/>
              <a:ext cx="2881" cy="6338"/>
            </a:xfrm>
            <a:custGeom>
              <a:rect b="b" l="l" r="r" t="t"/>
              <a:pathLst>
                <a:path extrusionOk="0" h="220" w="100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rgbClr val="1918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7543377" y="2944178"/>
              <a:ext cx="313568" cy="164044"/>
            </a:xfrm>
            <a:custGeom>
              <a:rect b="b" l="l" r="r" t="t"/>
              <a:pathLst>
                <a:path extrusionOk="0" h="5694" w="10884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7442427" y="2914820"/>
              <a:ext cx="266579" cy="202995"/>
            </a:xfrm>
            <a:custGeom>
              <a:rect b="b" l="l" r="r" t="t"/>
              <a:pathLst>
                <a:path extrusionOk="0" h="7046" w="9253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7697309" y="2961204"/>
              <a:ext cx="7606" cy="27802"/>
            </a:xfrm>
            <a:custGeom>
              <a:rect b="b" l="l" r="r" t="t"/>
              <a:pathLst>
                <a:path extrusionOk="0" h="965" w="264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rgbClr val="5E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7704886" y="2988977"/>
              <a:ext cx="346" cy="6943"/>
            </a:xfrm>
            <a:custGeom>
              <a:rect b="b" l="l" r="r" t="t"/>
              <a:pathLst>
                <a:path extrusionOk="0" h="241" w="12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rgbClr val="52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7494486" y="3064344"/>
              <a:ext cx="113886" cy="37568"/>
            </a:xfrm>
            <a:custGeom>
              <a:rect b="b" l="l" r="r" t="t"/>
              <a:pathLst>
                <a:path extrusionOk="0" h="1304" w="3953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rgbClr val="1918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7489445" y="3070336"/>
              <a:ext cx="33765" cy="30942"/>
            </a:xfrm>
            <a:custGeom>
              <a:rect b="b" l="l" r="r" t="t"/>
              <a:pathLst>
                <a:path extrusionOk="0" h="1074" w="1172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rgbClr val="5E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7449082" y="3108827"/>
              <a:ext cx="14837" cy="8873"/>
            </a:xfrm>
            <a:custGeom>
              <a:rect b="b" l="l" r="r" t="t"/>
              <a:pathLst>
                <a:path extrusionOk="0" h="308" w="515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rgbClr val="1918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7444328" y="3097476"/>
              <a:ext cx="4782" cy="12936"/>
            </a:xfrm>
            <a:custGeom>
              <a:rect b="b" l="l" r="r" t="t"/>
              <a:pathLst>
                <a:path extrusionOk="0" h="449" w="166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7444962" y="3100299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7443060" y="2955817"/>
              <a:ext cx="262171" cy="161883"/>
            </a:xfrm>
            <a:custGeom>
              <a:rect b="b" l="l" r="r" t="t"/>
              <a:pathLst>
                <a:path extrusionOk="0" h="5619" w="910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7477460" y="2987998"/>
              <a:ext cx="24316" cy="23711"/>
            </a:xfrm>
            <a:custGeom>
              <a:rect b="b" l="l" r="r" t="t"/>
              <a:pathLst>
                <a:path extrusionOk="0" h="823" w="844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7522893" y="3060887"/>
              <a:ext cx="317" cy="6914"/>
            </a:xfrm>
            <a:custGeom>
              <a:rect b="b" l="l" r="r" t="t"/>
              <a:pathLst>
                <a:path extrusionOk="0" h="240" w="11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7856916" y="2946684"/>
              <a:ext cx="56813" cy="7606"/>
            </a:xfrm>
            <a:custGeom>
              <a:rect b="b" l="l" r="r" t="t"/>
              <a:pathLst>
                <a:path extrusionOk="0" h="264" w="1972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7677459" y="3064661"/>
              <a:ext cx="4437" cy="663"/>
            </a:xfrm>
            <a:custGeom>
              <a:rect b="b" l="l" r="r" t="t"/>
              <a:pathLst>
                <a:path extrusionOk="0" h="23" w="154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rgbClr val="11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7623181" y="3085145"/>
              <a:ext cx="4120" cy="3832"/>
            </a:xfrm>
            <a:custGeom>
              <a:rect b="b" l="l" r="r" t="t"/>
              <a:pathLst>
                <a:path extrusionOk="0" h="133" w="143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7619723" y="3107876"/>
              <a:ext cx="29" cy="346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7629807" y="3116058"/>
              <a:ext cx="29" cy="2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1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7488811" y="3099982"/>
              <a:ext cx="346" cy="346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rgbClr val="141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7538335" y="2944178"/>
              <a:ext cx="39470" cy="59003"/>
            </a:xfrm>
            <a:custGeom>
              <a:rect b="b" l="l" r="r" t="t"/>
              <a:pathLst>
                <a:path extrusionOk="0" h="2048" w="137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7522893" y="2997793"/>
              <a:ext cx="48257" cy="9507"/>
            </a:xfrm>
            <a:custGeom>
              <a:rect b="b" l="l" r="r" t="t"/>
              <a:pathLst>
                <a:path extrusionOk="0" h="330" w="1675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7652509" y="3035937"/>
              <a:ext cx="38836" cy="24633"/>
            </a:xfrm>
            <a:custGeom>
              <a:rect b="b" l="l" r="r" t="t"/>
              <a:pathLst>
                <a:path extrusionOk="0" h="855" w="1348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22"/>
            <p:cNvGrpSpPr/>
            <p:nvPr/>
          </p:nvGrpSpPr>
          <p:grpSpPr>
            <a:xfrm>
              <a:off x="7451905" y="2947635"/>
              <a:ext cx="406307" cy="168423"/>
              <a:chOff x="7451905" y="2947635"/>
              <a:chExt cx="406307" cy="168423"/>
            </a:xfrm>
          </p:grpSpPr>
          <p:sp>
            <p:nvSpPr>
              <p:cNvPr id="638" name="Google Shape;638;p22"/>
              <p:cNvSpPr/>
              <p:nvPr/>
            </p:nvSpPr>
            <p:spPr>
              <a:xfrm>
                <a:off x="7501113" y="3011679"/>
                <a:ext cx="21809" cy="49870"/>
              </a:xfrm>
              <a:custGeom>
                <a:rect b="b" l="l" r="r" t="t"/>
                <a:pathLst>
                  <a:path extrusionOk="0" h="1731" w="757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7677459" y="2947635"/>
                <a:ext cx="180754" cy="118006"/>
              </a:xfrm>
              <a:custGeom>
                <a:rect b="b" l="l" r="r" t="t"/>
                <a:pathLst>
                  <a:path extrusionOk="0" h="4096" w="6274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7619723" y="3084857"/>
                <a:ext cx="30625" cy="23048"/>
              </a:xfrm>
              <a:custGeom>
                <a:rect b="b" l="l" r="r" t="t"/>
                <a:pathLst>
                  <a:path extrusionOk="0" h="800" w="1063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7629836" y="3095891"/>
                <a:ext cx="32181" cy="20167"/>
              </a:xfrm>
              <a:custGeom>
                <a:rect b="b" l="l" r="r" t="t"/>
                <a:pathLst>
                  <a:path extrusionOk="0" h="700" w="1117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7468010" y="3054232"/>
                <a:ext cx="17344" cy="35062"/>
              </a:xfrm>
              <a:custGeom>
                <a:rect b="b" l="l" r="r" t="t"/>
                <a:pathLst>
                  <a:path extrusionOk="0" h="1217" w="602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7484086" y="3085779"/>
                <a:ext cx="4754" cy="13915"/>
              </a:xfrm>
              <a:custGeom>
                <a:rect b="b" l="l" r="r" t="t"/>
                <a:pathLst>
                  <a:path extrusionOk="0" h="483" w="165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7489445" y="3059302"/>
                <a:ext cx="9507" cy="27139"/>
              </a:xfrm>
              <a:custGeom>
                <a:rect b="b" l="l" r="r" t="t"/>
                <a:pathLst>
                  <a:path extrusionOk="0" h="942" w="33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7497655" y="3037868"/>
                <a:ext cx="12648" cy="35667"/>
              </a:xfrm>
              <a:custGeom>
                <a:rect b="b" l="l" r="r" t="t"/>
                <a:pathLst>
                  <a:path extrusionOk="0" h="1238" w="439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7510908" y="3076646"/>
                <a:ext cx="1901" cy="17689"/>
              </a:xfrm>
              <a:custGeom>
                <a:rect b="b" l="l" r="r" t="t"/>
                <a:pathLst>
                  <a:path extrusionOk="0" h="614" w="66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7509928" y="3070336"/>
                <a:ext cx="1296" cy="6338"/>
              </a:xfrm>
              <a:custGeom>
                <a:rect b="b" l="l" r="r" t="t"/>
                <a:pathLst>
                  <a:path extrusionOk="0" h="220" w="45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7464524" y="3098397"/>
                <a:ext cx="4437" cy="17084"/>
              </a:xfrm>
              <a:custGeom>
                <a:rect b="b" l="l" r="r" t="t"/>
                <a:pathLst>
                  <a:path extrusionOk="0" h="593" w="154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7451905" y="3087997"/>
                <a:ext cx="5704" cy="24316"/>
              </a:xfrm>
              <a:custGeom>
                <a:rect b="b" l="l" r="r" t="t"/>
                <a:pathLst>
                  <a:path extrusionOk="0" h="844" w="198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7653777" y="3039106"/>
                <a:ext cx="35062" cy="21175"/>
              </a:xfrm>
              <a:custGeom>
                <a:rect b="b" l="l" r="r" t="t"/>
                <a:pathLst>
                  <a:path extrusionOk="0" h="735" w="1217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7570314" y="2977280"/>
                <a:ext cx="134600" cy="87093"/>
              </a:xfrm>
              <a:custGeom>
                <a:rect b="b" l="l" r="r" t="t"/>
                <a:pathLst>
                  <a:path extrusionOk="0" h="3023" w="4672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2" name="Google Shape;652;p22"/>
            <p:cNvSpPr/>
            <p:nvPr/>
          </p:nvSpPr>
          <p:spPr>
            <a:xfrm>
              <a:off x="7341188" y="2951438"/>
              <a:ext cx="101901" cy="52492"/>
            </a:xfrm>
            <a:custGeom>
              <a:rect b="b" l="l" r="r" t="t"/>
              <a:pathLst>
                <a:path extrusionOk="0" h="1822" w="3537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rgbClr val="BC63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347815" y="2967197"/>
              <a:ext cx="81100" cy="36301"/>
            </a:xfrm>
            <a:custGeom>
              <a:rect b="b" l="l" r="r" t="t"/>
              <a:pathLst>
                <a:path extrusionOk="0" h="1260" w="2815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rgbClr val="5631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7344040" y="2964661"/>
              <a:ext cx="94641" cy="38202"/>
            </a:xfrm>
            <a:custGeom>
              <a:rect b="b" l="l" r="r" t="t"/>
              <a:pathLst>
                <a:path extrusionOk="0" h="1326" w="3285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7362969" y="2991484"/>
              <a:ext cx="1268" cy="2535"/>
            </a:xfrm>
            <a:custGeom>
              <a:rect b="b" l="l" r="r" t="t"/>
              <a:pathLst>
                <a:path extrusionOk="0" h="88" w="44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7247844" y="2669128"/>
              <a:ext cx="335003" cy="320223"/>
            </a:xfrm>
            <a:custGeom>
              <a:rect b="b" l="l" r="r" t="t"/>
              <a:pathLst>
                <a:path extrusionOk="0" h="11115" w="11628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7362652" y="2671635"/>
              <a:ext cx="19245" cy="15183"/>
            </a:xfrm>
            <a:custGeom>
              <a:rect b="b" l="l" r="r" t="t"/>
              <a:pathLst>
                <a:path extrusionOk="0" h="527" w="668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7323528" y="2684888"/>
              <a:ext cx="27168" cy="6021"/>
            </a:xfrm>
            <a:custGeom>
              <a:rect b="b" l="l" r="r" t="t"/>
              <a:pathLst>
                <a:path extrusionOk="0" h="209" w="943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7252540" y="2906955"/>
              <a:ext cx="375" cy="1585"/>
            </a:xfrm>
            <a:custGeom>
              <a:rect b="b" l="l" r="r" t="t"/>
              <a:pathLst>
                <a:path extrusionOk="0" h="55" w="13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7252540" y="2903469"/>
              <a:ext cx="1008" cy="3515"/>
            </a:xfrm>
            <a:custGeom>
              <a:rect b="b" l="l" r="r" t="t"/>
              <a:pathLst>
                <a:path extrusionOk="0" h="122" w="35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7250667" y="2921763"/>
              <a:ext cx="980" cy="12014"/>
            </a:xfrm>
            <a:custGeom>
              <a:rect b="b" l="l" r="r" t="t"/>
              <a:pathLst>
                <a:path extrusionOk="0" h="417" w="34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7291030" y="2966880"/>
              <a:ext cx="65341" cy="12331"/>
            </a:xfrm>
            <a:custGeom>
              <a:rect b="b" l="l" r="r" t="t"/>
              <a:pathLst>
                <a:path extrusionOk="0" h="428" w="2268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rgbClr val="55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7355708" y="2966880"/>
              <a:ext cx="951" cy="663"/>
            </a:xfrm>
            <a:custGeom>
              <a:rect b="b" l="l" r="r" t="t"/>
              <a:pathLst>
                <a:path extrusionOk="0" h="23" w="33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7356025" y="2964373"/>
              <a:ext cx="36618" cy="2852"/>
            </a:xfrm>
            <a:custGeom>
              <a:rect b="b" l="l" r="r" t="t"/>
              <a:pathLst>
                <a:path extrusionOk="0" h="99" w="1271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7438652" y="2976963"/>
              <a:ext cx="99078" cy="12965"/>
            </a:xfrm>
            <a:custGeom>
              <a:rect b="b" l="l" r="r" t="t"/>
              <a:pathLst>
                <a:path extrusionOk="0" h="450" w="3439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rgbClr val="55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7476192" y="2987076"/>
              <a:ext cx="1930" cy="1296"/>
            </a:xfrm>
            <a:custGeom>
              <a:rect b="b" l="l" r="r" t="t"/>
              <a:pathLst>
                <a:path extrusionOk="0" h="45" w="67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7438652" y="2976963"/>
              <a:ext cx="663" cy="980"/>
            </a:xfrm>
            <a:custGeom>
              <a:rect b="b" l="l" r="r" t="t"/>
              <a:pathLst>
                <a:path extrusionOk="0" h="34" w="23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7391980" y="2965295"/>
              <a:ext cx="47335" cy="12331"/>
            </a:xfrm>
            <a:custGeom>
              <a:rect b="b" l="l" r="r" t="t"/>
              <a:pathLst>
                <a:path extrusionOk="0" h="428" w="1643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7391663" y="2965295"/>
              <a:ext cx="1585" cy="663"/>
            </a:xfrm>
            <a:custGeom>
              <a:rect b="b" l="l" r="r" t="t"/>
              <a:pathLst>
                <a:path extrusionOk="0" h="23" w="55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7250984" y="2746080"/>
              <a:ext cx="314202" cy="243214"/>
            </a:xfrm>
            <a:custGeom>
              <a:rect b="b" l="l" r="r" t="t"/>
              <a:pathLst>
                <a:path extrusionOk="0" h="8442" w="10906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7211860" y="2691226"/>
              <a:ext cx="119590" cy="218351"/>
            </a:xfrm>
            <a:custGeom>
              <a:rect b="b" l="l" r="r" t="t"/>
              <a:pathLst>
                <a:path extrusionOk="0" h="7579" w="4151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rgbClr val="54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7305550" y="2690246"/>
              <a:ext cx="19908" cy="4754"/>
            </a:xfrm>
            <a:custGeom>
              <a:rect b="b" l="l" r="r" t="t"/>
              <a:pathLst>
                <a:path extrusionOk="0" h="165" w="691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7228570" y="2903469"/>
              <a:ext cx="24978" cy="6338"/>
            </a:xfrm>
            <a:custGeom>
              <a:rect b="b" l="l" r="r" t="t"/>
              <a:pathLst>
                <a:path extrusionOk="0" h="220" w="867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7253519" y="2903152"/>
              <a:ext cx="317" cy="346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7253519" y="2846483"/>
              <a:ext cx="28407" cy="57015"/>
            </a:xfrm>
            <a:custGeom>
              <a:rect b="b" l="l" r="r" t="t"/>
              <a:pathLst>
                <a:path extrusionOk="0" h="1979" w="986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rgbClr val="6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215951" y="2691485"/>
              <a:ext cx="109190" cy="218005"/>
            </a:xfrm>
            <a:custGeom>
              <a:rect b="b" l="l" r="r" t="t"/>
              <a:pathLst>
                <a:path extrusionOk="0" h="7567" w="379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7492268" y="2674804"/>
              <a:ext cx="137885" cy="263727"/>
            </a:xfrm>
            <a:custGeom>
              <a:rect b="b" l="l" r="r" t="t"/>
              <a:pathLst>
                <a:path extrusionOk="0" h="9154" w="4786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rgbClr val="54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7617188" y="2850891"/>
              <a:ext cx="11380" cy="66493"/>
            </a:xfrm>
            <a:custGeom>
              <a:rect b="b" l="l" r="r" t="t"/>
              <a:pathLst>
                <a:path extrusionOk="0" h="2308" w="395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7588810" y="2917355"/>
              <a:ext cx="29357" cy="21175"/>
            </a:xfrm>
            <a:custGeom>
              <a:rect b="b" l="l" r="r" t="t"/>
              <a:pathLst>
                <a:path extrusionOk="0" h="735" w="1019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rgbClr val="5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7493247" y="2675726"/>
              <a:ext cx="135321" cy="262805"/>
            </a:xfrm>
            <a:custGeom>
              <a:rect b="b" l="l" r="r" t="t"/>
              <a:pathLst>
                <a:path extrusionOk="0" h="9122" w="4697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rgbClr val="0C0C0C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7257380" y="2669128"/>
              <a:ext cx="325467" cy="154883"/>
            </a:xfrm>
            <a:custGeom>
              <a:rect b="b" l="l" r="r" t="t"/>
              <a:pathLst>
                <a:path extrusionOk="0" h="5376" w="11297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7398607" y="2684571"/>
              <a:ext cx="19245" cy="4120"/>
            </a:xfrm>
            <a:custGeom>
              <a:rect b="b" l="l" r="r" t="t"/>
              <a:pathLst>
                <a:path extrusionOk="0" h="143" w="668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7328886" y="2690563"/>
              <a:ext cx="18640" cy="3198"/>
            </a:xfrm>
            <a:custGeom>
              <a:rect b="b" l="l" r="r" t="t"/>
              <a:pathLst>
                <a:path extrusionOk="0" h="111" w="647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7284548" y="2695605"/>
              <a:ext cx="38058" cy="23567"/>
            </a:xfrm>
            <a:custGeom>
              <a:rect b="b" l="l" r="r" t="t"/>
              <a:pathLst>
                <a:path extrusionOk="0" h="818" w="1321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7259829" y="2669128"/>
              <a:ext cx="323018" cy="154883"/>
            </a:xfrm>
            <a:custGeom>
              <a:rect b="b" l="l" r="r" t="t"/>
              <a:pathLst>
                <a:path extrusionOk="0" h="5376" w="11212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22"/>
            <p:cNvGrpSpPr/>
            <p:nvPr/>
          </p:nvGrpSpPr>
          <p:grpSpPr>
            <a:xfrm>
              <a:off x="7356025" y="2877598"/>
              <a:ext cx="119245" cy="66609"/>
              <a:chOff x="7356025" y="2877598"/>
              <a:chExt cx="119245" cy="66609"/>
            </a:xfrm>
          </p:grpSpPr>
          <p:sp>
            <p:nvSpPr>
              <p:cNvPr id="687" name="Google Shape;687;p22"/>
              <p:cNvSpPr/>
              <p:nvPr/>
            </p:nvSpPr>
            <p:spPr>
              <a:xfrm>
                <a:off x="7356025" y="2877598"/>
                <a:ext cx="89916" cy="58081"/>
              </a:xfrm>
              <a:custGeom>
                <a:rect b="b" l="l" r="r" t="t"/>
                <a:pathLst>
                  <a:path extrusionOk="0" h="2016" w="3121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7371151" y="2879816"/>
                <a:ext cx="104119" cy="64390"/>
              </a:xfrm>
              <a:custGeom>
                <a:rect b="b" l="l" r="r" t="t"/>
                <a:pathLst>
                  <a:path extrusionOk="0" h="2235" w="3614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22"/>
            <p:cNvSpPr/>
            <p:nvPr/>
          </p:nvSpPr>
          <p:spPr>
            <a:xfrm>
              <a:off x="7356342" y="2912919"/>
              <a:ext cx="11697" cy="17718"/>
            </a:xfrm>
            <a:custGeom>
              <a:rect b="b" l="l" r="r" t="t"/>
              <a:pathLst>
                <a:path extrusionOk="0" h="615" w="406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7356630" y="2912314"/>
              <a:ext cx="81763" cy="23365"/>
            </a:xfrm>
            <a:custGeom>
              <a:rect b="b" l="l" r="r" t="t"/>
              <a:pathLst>
                <a:path extrusionOk="0" h="811" w="2838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371151" y="2909461"/>
              <a:ext cx="103831" cy="40420"/>
            </a:xfrm>
            <a:custGeom>
              <a:rect b="b" l="l" r="r" t="t"/>
              <a:pathLst>
                <a:path extrusionOk="0" h="1403" w="3604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7376826" y="2922080"/>
              <a:ext cx="21809" cy="20109"/>
            </a:xfrm>
            <a:custGeom>
              <a:rect b="b" l="l" r="r" t="t"/>
              <a:pathLst>
                <a:path extrusionOk="0" h="698" w="757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7431075" y="2918767"/>
              <a:ext cx="23394" cy="21694"/>
            </a:xfrm>
            <a:custGeom>
              <a:rect b="b" l="l" r="r" t="t"/>
              <a:pathLst>
                <a:path extrusionOk="0" h="753" w="812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7372735" y="2888027"/>
              <a:ext cx="56179" cy="16105"/>
            </a:xfrm>
            <a:custGeom>
              <a:rect b="b" l="l" r="r" t="t"/>
              <a:pathLst>
                <a:path extrusionOk="0" h="559" w="195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7297656" y="2862155"/>
              <a:ext cx="57447" cy="22126"/>
            </a:xfrm>
            <a:custGeom>
              <a:rect b="b" l="l" r="r" t="t"/>
              <a:pathLst>
                <a:path extrusionOk="0" h="768" w="1994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7472101" y="2865958"/>
              <a:ext cx="59003" cy="20397"/>
            </a:xfrm>
            <a:custGeom>
              <a:rect b="b" l="l" r="r" t="t"/>
              <a:pathLst>
                <a:path extrusionOk="0" h="708" w="2048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7301459" y="2790879"/>
              <a:ext cx="47018" cy="33131"/>
            </a:xfrm>
            <a:custGeom>
              <a:rect b="b" l="l" r="r" t="t"/>
              <a:pathLst>
                <a:path extrusionOk="0" h="1150" w="1632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7471467" y="2792723"/>
              <a:ext cx="57764" cy="24344"/>
            </a:xfrm>
            <a:custGeom>
              <a:rect b="b" l="l" r="r" t="t"/>
              <a:pathLst>
                <a:path extrusionOk="0" h="845" w="2005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7390713" y="2667227"/>
              <a:ext cx="85191" cy="77960"/>
            </a:xfrm>
            <a:custGeom>
              <a:rect b="b" l="l" r="r" t="t"/>
              <a:pathLst>
                <a:path extrusionOk="0" h="2706" w="2957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4941076" y="4287905"/>
              <a:ext cx="3465783" cy="36624"/>
            </a:xfrm>
            <a:custGeom>
              <a:rect b="b" l="l" r="r" t="t"/>
              <a:pathLst>
                <a:path extrusionOk="0" h="1271" w="104746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5713596" y="3021763"/>
              <a:ext cx="1671787" cy="1001839"/>
            </a:xfrm>
            <a:custGeom>
              <a:rect b="b" l="l" r="r" t="t"/>
              <a:pathLst>
                <a:path extrusionOk="0" h="34774" w="58028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5766232" y="3073160"/>
              <a:ext cx="1574985" cy="897460"/>
            </a:xfrm>
            <a:custGeom>
              <a:rect b="b" l="l" r="r" t="t"/>
              <a:pathLst>
                <a:path extrusionOk="0" h="31151" w="54668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6373143" y="3680071"/>
              <a:ext cx="333101" cy="580752"/>
            </a:xfrm>
            <a:custGeom>
              <a:rect b="b" l="l" r="r" t="t"/>
              <a:pathLst>
                <a:path extrusionOk="0" h="20158" w="11562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6144133" y="3330577"/>
              <a:ext cx="802474" cy="513855"/>
            </a:xfrm>
            <a:custGeom>
              <a:rect b="b" l="l" r="r" t="t"/>
              <a:pathLst>
                <a:path extrusionOk="0" h="17836" w="27854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6153582" y="4215678"/>
              <a:ext cx="781385" cy="90550"/>
            </a:xfrm>
            <a:custGeom>
              <a:rect b="b" l="l" r="r" t="t"/>
              <a:pathLst>
                <a:path extrusionOk="0" h="3143" w="27122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22"/>
            <p:cNvGrpSpPr/>
            <p:nvPr/>
          </p:nvGrpSpPr>
          <p:grpSpPr>
            <a:xfrm rot="-1130625">
              <a:off x="6558163" y="2017014"/>
              <a:ext cx="163866" cy="39267"/>
              <a:chOff x="2959600" y="3277650"/>
              <a:chExt cx="142200" cy="34075"/>
            </a:xfrm>
          </p:grpSpPr>
          <p:sp>
            <p:nvSpPr>
              <p:cNvPr id="707" name="Google Shape;707;p22"/>
              <p:cNvSpPr/>
              <p:nvPr/>
            </p:nvSpPr>
            <p:spPr>
              <a:xfrm>
                <a:off x="2959600" y="3282950"/>
                <a:ext cx="16575" cy="28775"/>
              </a:xfrm>
              <a:custGeom>
                <a:rect b="b" l="l" r="r" t="t"/>
                <a:pathLst>
                  <a:path extrusionOk="0" h="1151" w="663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2"/>
              <p:cNvSpPr/>
              <p:nvPr/>
            </p:nvSpPr>
            <p:spPr>
              <a:xfrm>
                <a:off x="3085250" y="3277650"/>
                <a:ext cx="16550" cy="28600"/>
              </a:xfrm>
              <a:custGeom>
                <a:rect b="b" l="l" r="r" t="t"/>
                <a:pathLst>
                  <a:path extrusionOk="0" h="1144" w="662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9" name="Google Shape;709;p22"/>
          <p:cNvSpPr/>
          <p:nvPr/>
        </p:nvSpPr>
        <p:spPr>
          <a:xfrm rot="5400000">
            <a:off x="1114923" y="3778932"/>
            <a:ext cx="240300" cy="207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2"/>
          <p:cNvSpPr/>
          <p:nvPr/>
        </p:nvSpPr>
        <p:spPr>
          <a:xfrm>
            <a:off x="3854025" y="3515380"/>
            <a:ext cx="494400" cy="744000"/>
          </a:xfrm>
          <a:prstGeom prst="roundRect">
            <a:avLst>
              <a:gd fmla="val 1059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fmla="val 7517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2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13" name="Google Shape;713;p2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714" name="Google Shape;714;p22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2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6" name="Google Shape;716;p22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7" name="Google Shape;717;p22">
              <a:hlinkClick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8" name="Google Shape;718;p22"/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1"/>
          <p:cNvSpPr txBox="1"/>
          <p:nvPr>
            <p:ph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5" name="Google Shape;1285;p31"/>
          <p:cNvSpPr txBox="1"/>
          <p:nvPr>
            <p:ph type="title"/>
          </p:nvPr>
        </p:nvSpPr>
        <p:spPr>
          <a:xfrm>
            <a:off x="3966600" y="1527625"/>
            <a:ext cx="53799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使用者</a:t>
            </a:r>
            <a:r>
              <a:rPr lang="en"/>
              <a:t>互動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86" name="Google Shape;1286;p3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287" name="Google Shape;1287;p3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891425" y="4642050"/>
              <a:ext cx="52968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31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0" name="Google Shape;1290;p31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1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1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1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1"/>
          <p:cNvSpPr txBox="1"/>
          <p:nvPr/>
        </p:nvSpPr>
        <p:spPr>
          <a:xfrm>
            <a:off x="3717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95" name="Google Shape;1295;p31"/>
          <p:cNvSpPr/>
          <p:nvPr/>
        </p:nvSpPr>
        <p:spPr>
          <a:xfrm>
            <a:off x="1461687" y="1461974"/>
            <a:ext cx="2178949" cy="1736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32"/>
          <p:cNvSpPr/>
          <p:nvPr/>
        </p:nvSpPr>
        <p:spPr>
          <a:xfrm>
            <a:off x="3800450" y="1093750"/>
            <a:ext cx="1543200" cy="1390800"/>
          </a:xfrm>
          <a:prstGeom prst="roundRect">
            <a:avLst>
              <a:gd fmla="val 12329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2"/>
          <p:cNvSpPr txBox="1"/>
          <p:nvPr>
            <p:ph type="title"/>
          </p:nvPr>
        </p:nvSpPr>
        <p:spPr>
          <a:xfrm>
            <a:off x="661325" y="253850"/>
            <a:ext cx="782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使用者</a:t>
            </a:r>
            <a:r>
              <a:rPr lang="en">
                <a:solidFill>
                  <a:schemeClr val="accent2"/>
                </a:solidFill>
              </a:rPr>
              <a:t>互動</a:t>
            </a:r>
            <a:r>
              <a:rPr lang="en"/>
              <a:t>-電影推薦</a:t>
            </a:r>
            <a:endParaRPr/>
          </a:p>
        </p:txBody>
      </p:sp>
      <p:sp>
        <p:nvSpPr>
          <p:cNvPr id="1302" name="Google Shape;1302;p32"/>
          <p:cNvSpPr txBox="1"/>
          <p:nvPr>
            <p:ph idx="4294967295" type="subTitle"/>
          </p:nvPr>
        </p:nvSpPr>
        <p:spPr>
          <a:xfrm>
            <a:off x="3101375" y="2524225"/>
            <a:ext cx="29412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電影評分/評論 rate</a:t>
            </a:r>
            <a:endParaRPr b="1" sz="200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03" name="Google Shape;1303;p32"/>
          <p:cNvPicPr preferRelativeResize="0"/>
          <p:nvPr/>
        </p:nvPicPr>
        <p:blipFill rotWithShape="1">
          <a:blip r:embed="rId3">
            <a:alphaModFix/>
          </a:blip>
          <a:srcRect b="8492" l="46541" r="732" t="8492"/>
          <a:stretch/>
        </p:blipFill>
        <p:spPr>
          <a:xfrm>
            <a:off x="3859950" y="1158550"/>
            <a:ext cx="1424100" cy="1261200"/>
          </a:xfrm>
          <a:prstGeom prst="roundRect">
            <a:avLst>
              <a:gd fmla="val 10389" name="adj"/>
            </a:avLst>
          </a:prstGeom>
          <a:noFill/>
          <a:ln>
            <a:noFill/>
          </a:ln>
        </p:spPr>
      </p:pic>
      <p:sp>
        <p:nvSpPr>
          <p:cNvPr id="1304" name="Google Shape;1304;p32"/>
          <p:cNvSpPr txBox="1"/>
          <p:nvPr/>
        </p:nvSpPr>
        <p:spPr>
          <a:xfrm>
            <a:off x="4588813" y="3167500"/>
            <a:ext cx="15432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五星級的評分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32"/>
          <p:cNvSpPr txBox="1"/>
          <p:nvPr/>
        </p:nvSpPr>
        <p:spPr>
          <a:xfrm>
            <a:off x="4611862" y="3674550"/>
            <a:ext cx="1424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爛番茄指數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32"/>
          <p:cNvSpPr txBox="1"/>
          <p:nvPr>
            <p:ph idx="4294967295" type="subTitle"/>
          </p:nvPr>
        </p:nvSpPr>
        <p:spPr>
          <a:xfrm>
            <a:off x="613550" y="1441450"/>
            <a:ext cx="21711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電影類型 genres </a:t>
            </a:r>
            <a:endParaRPr b="1" sz="200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7" name="Google Shape;1307;p32"/>
          <p:cNvSpPr txBox="1"/>
          <p:nvPr>
            <p:ph idx="4294967295" type="subTitle"/>
          </p:nvPr>
        </p:nvSpPr>
        <p:spPr>
          <a:xfrm>
            <a:off x="645425" y="1883200"/>
            <a:ext cx="1876200" cy="22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動作片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愛情片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卡通/動漫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偵探推理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史詩英雄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驚悚鬼怪</a:t>
            </a:r>
            <a:endParaRPr b="1" sz="1600"/>
          </a:p>
        </p:txBody>
      </p:sp>
      <p:sp>
        <p:nvSpPr>
          <p:cNvPr id="1308" name="Google Shape;1308;p32"/>
          <p:cNvSpPr txBox="1"/>
          <p:nvPr>
            <p:ph idx="4294967295" type="subTitle"/>
          </p:nvPr>
        </p:nvSpPr>
        <p:spPr>
          <a:xfrm>
            <a:off x="6520200" y="1441450"/>
            <a:ext cx="21057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關鍵字 keywords</a:t>
            </a:r>
            <a:endParaRPr b="1" sz="200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9" name="Google Shape;1309;p32"/>
          <p:cNvSpPr txBox="1"/>
          <p:nvPr>
            <p:ph idx="4294967295" type="subTitle"/>
          </p:nvPr>
        </p:nvSpPr>
        <p:spPr>
          <a:xfrm>
            <a:off x="6700750" y="2228350"/>
            <a:ext cx="1991400" cy="21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演員姓名: XXX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電影相關名稱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電影主要角色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重要劇情/關建台詞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XX系列電影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32"/>
          <p:cNvGrpSpPr/>
          <p:nvPr/>
        </p:nvGrpSpPr>
        <p:grpSpPr>
          <a:xfrm>
            <a:off x="4149812" y="3673634"/>
            <a:ext cx="245122" cy="245142"/>
            <a:chOff x="-49048250" y="2316775"/>
            <a:chExt cx="300100" cy="300125"/>
          </a:xfrm>
        </p:grpSpPr>
        <p:sp>
          <p:nvSpPr>
            <p:cNvPr id="1311" name="Google Shape;1311;p32"/>
            <p:cNvSpPr/>
            <p:nvPr/>
          </p:nvSpPr>
          <p:spPr>
            <a:xfrm>
              <a:off x="-49048250" y="23167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-49004150" y="23601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-48925375" y="2465650"/>
              <a:ext cx="71700" cy="86650"/>
            </a:xfrm>
            <a:custGeom>
              <a:rect b="b" l="l" r="r" t="t"/>
              <a:pathLst>
                <a:path extrusionOk="0" h="3466" w="2868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-48977350" y="2431000"/>
              <a:ext cx="157525" cy="157550"/>
            </a:xfrm>
            <a:custGeom>
              <a:rect b="b" l="l" r="r" t="t"/>
              <a:pathLst>
                <a:path extrusionOk="0" h="6302" w="6301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1315" name="Google Shape;1315;p32"/>
          <p:cNvCxnSpPr/>
          <p:nvPr/>
        </p:nvCxnSpPr>
        <p:spPr>
          <a:xfrm>
            <a:off x="2784550" y="1627988"/>
            <a:ext cx="1015800" cy="190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32"/>
          <p:cNvCxnSpPr>
            <a:stCxn id="1300" idx="3"/>
            <a:endCxn id="1308" idx="1"/>
          </p:cNvCxnSpPr>
          <p:nvPr/>
        </p:nvCxnSpPr>
        <p:spPr>
          <a:xfrm flipH="1" rot="10800000">
            <a:off x="5343650" y="1599250"/>
            <a:ext cx="1176600" cy="1899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32"/>
          <p:cNvCxnSpPr>
            <a:stCxn id="1300" idx="2"/>
            <a:endCxn id="1302" idx="0"/>
          </p:cNvCxnSpPr>
          <p:nvPr/>
        </p:nvCxnSpPr>
        <p:spPr>
          <a:xfrm>
            <a:off x="4572050" y="2484550"/>
            <a:ext cx="0" cy="3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8" name="Google Shape;1318;p32"/>
          <p:cNvGrpSpPr/>
          <p:nvPr/>
        </p:nvGrpSpPr>
        <p:grpSpPr>
          <a:xfrm>
            <a:off x="891425" y="4648750"/>
            <a:ext cx="7361100" cy="100205"/>
            <a:chOff x="891425" y="4642050"/>
            <a:chExt cx="7361100" cy="100205"/>
          </a:xfrm>
        </p:grpSpPr>
        <p:sp>
          <p:nvSpPr>
            <p:cNvPr id="1319" name="Google Shape;1319;p3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891425" y="4642050"/>
              <a:ext cx="63819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32">
            <a:hlinkClick action="ppaction://hlinksldjump" r:id="rId4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2" name="Google Shape;1322;p32">
            <a:hlinkClick action="ppaction://hlinkshowjump?jump=nextslide"/>
          </p:cNvPr>
          <p:cNvSpPr/>
          <p:nvPr/>
        </p:nvSpPr>
        <p:spPr>
          <a:xfrm rot="5400000">
            <a:off x="8408049" y="463526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2">
            <a:hlinkClick action="ppaction://hlinkshowjump?jump=nextslide"/>
          </p:cNvPr>
          <p:cNvSpPr/>
          <p:nvPr/>
        </p:nvSpPr>
        <p:spPr>
          <a:xfrm rot="5400000">
            <a:off x="8523700" y="4625347"/>
            <a:ext cx="189900" cy="147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2">
            <a:hlinkClick action="ppaction://hlinkshowjump?jump=previousslide"/>
          </p:cNvPr>
          <p:cNvSpPr/>
          <p:nvPr/>
        </p:nvSpPr>
        <p:spPr>
          <a:xfrm flipH="1" rot="-5400000">
            <a:off x="588892" y="461380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2">
            <a:hlinkClick action="ppaction://hlinkshowjump?jump=previousslide"/>
          </p:cNvPr>
          <p:cNvSpPr/>
          <p:nvPr/>
        </p:nvSpPr>
        <p:spPr>
          <a:xfrm flipH="1" rot="-5400000">
            <a:off x="461702" y="461380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2"/>
          <p:cNvSpPr/>
          <p:nvPr/>
        </p:nvSpPr>
        <p:spPr>
          <a:xfrm>
            <a:off x="3129360" y="3131500"/>
            <a:ext cx="316800" cy="31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32"/>
          <p:cNvSpPr/>
          <p:nvPr/>
        </p:nvSpPr>
        <p:spPr>
          <a:xfrm>
            <a:off x="3474060" y="3131500"/>
            <a:ext cx="316800" cy="31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32"/>
          <p:cNvSpPr/>
          <p:nvPr/>
        </p:nvSpPr>
        <p:spPr>
          <a:xfrm>
            <a:off x="3833000" y="3120550"/>
            <a:ext cx="316800" cy="33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32"/>
          <p:cNvSpPr/>
          <p:nvPr/>
        </p:nvSpPr>
        <p:spPr>
          <a:xfrm>
            <a:off x="2784650" y="3120550"/>
            <a:ext cx="316800" cy="33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32"/>
          <p:cNvSpPr/>
          <p:nvPr/>
        </p:nvSpPr>
        <p:spPr>
          <a:xfrm>
            <a:off x="4182450" y="3120550"/>
            <a:ext cx="316800" cy="33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32"/>
          <p:cNvSpPr txBox="1"/>
          <p:nvPr/>
        </p:nvSpPr>
        <p:spPr>
          <a:xfrm>
            <a:off x="1773888" y="2371638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32" name="Google Shape;1332;p32"/>
          <p:cNvGrpSpPr/>
          <p:nvPr/>
        </p:nvGrpSpPr>
        <p:grpSpPr>
          <a:xfrm>
            <a:off x="4143886" y="4156988"/>
            <a:ext cx="256976" cy="253561"/>
            <a:chOff x="-6713436" y="2425371"/>
            <a:chExt cx="295375" cy="291450"/>
          </a:xfrm>
        </p:grpSpPr>
        <p:sp>
          <p:nvSpPr>
            <p:cNvPr id="1333" name="Google Shape;1333;p32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-6713436" y="2425371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35" name="Google Shape;1335;p32"/>
          <p:cNvSpPr txBox="1"/>
          <p:nvPr/>
        </p:nvSpPr>
        <p:spPr>
          <a:xfrm>
            <a:off x="4707937" y="4161650"/>
            <a:ext cx="1424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網路評論聲量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32"/>
          <p:cNvSpPr/>
          <p:nvPr/>
        </p:nvSpPr>
        <p:spPr>
          <a:xfrm rot="5400000">
            <a:off x="508475" y="843400"/>
            <a:ext cx="304800" cy="325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3"/>
          <p:cNvSpPr txBox="1"/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</a:t>
            </a:r>
            <a:r>
              <a:rPr lang="en">
                <a:solidFill>
                  <a:schemeClr val="lt1"/>
                </a:solidFill>
              </a:rPr>
              <a:t>movie name</a:t>
            </a:r>
            <a:r>
              <a:rPr lang="en"/>
              <a:t> from the user</a:t>
            </a:r>
            <a:endParaRPr/>
          </a:p>
        </p:txBody>
      </p:sp>
      <p:sp>
        <p:nvSpPr>
          <p:cNvPr id="1342" name="Google Shape;1342;p33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3" name="Google Shape;1343;p33"/>
          <p:cNvSpPr txBox="1"/>
          <p:nvPr>
            <p:ph type="title"/>
          </p:nvPr>
        </p:nvSpPr>
        <p:spPr>
          <a:xfrm>
            <a:off x="461925" y="187600"/>
            <a:ext cx="60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使用者</a:t>
            </a:r>
            <a:r>
              <a:rPr lang="en">
                <a:solidFill>
                  <a:schemeClr val="lt1"/>
                </a:solidFill>
              </a:rPr>
              <a:t>互動-</a:t>
            </a:r>
            <a:r>
              <a:rPr lang="en"/>
              <a:t>實際操作</a:t>
            </a:r>
            <a:endParaRPr/>
          </a:p>
        </p:txBody>
      </p:sp>
      <p:pic>
        <p:nvPicPr>
          <p:cNvPr id="1344" name="Google Shape;13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22" y="1307400"/>
            <a:ext cx="5434675" cy="3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500" y="1975475"/>
            <a:ext cx="2975475" cy="28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3"/>
          <p:cNvSpPr txBox="1"/>
          <p:nvPr>
            <p:ph type="title"/>
          </p:nvPr>
        </p:nvSpPr>
        <p:spPr>
          <a:xfrm>
            <a:off x="6795950" y="1416425"/>
            <a:ext cx="13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Result</a:t>
            </a:r>
            <a:endParaRPr/>
          </a:p>
        </p:txBody>
      </p:sp>
      <p:sp>
        <p:nvSpPr>
          <p:cNvPr id="1347" name="Google Shape;1347;p33"/>
          <p:cNvSpPr/>
          <p:nvPr/>
        </p:nvSpPr>
        <p:spPr>
          <a:xfrm>
            <a:off x="8016625" y="1496825"/>
            <a:ext cx="261300" cy="411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34"/>
          <p:cNvSpPr txBox="1"/>
          <p:nvPr>
            <p:ph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3" name="Google Shape;1353;p34"/>
          <p:cNvSpPr txBox="1"/>
          <p:nvPr>
            <p:ph type="title"/>
          </p:nvPr>
        </p:nvSpPr>
        <p:spPr>
          <a:xfrm>
            <a:off x="3966600" y="1527625"/>
            <a:ext cx="53799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產業</a:t>
            </a:r>
            <a:r>
              <a:rPr lang="en">
                <a:solidFill>
                  <a:schemeClr val="accent1"/>
                </a:solidFill>
              </a:rPr>
              <a:t>案例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354" name="Google Shape;1354;p3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5" name="Google Shape;1355;p3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91425" y="4642050"/>
              <a:ext cx="66732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34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8" name="Google Shape;1358;p34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34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34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4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3717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3" name="Google Shape;1363;p34"/>
          <p:cNvSpPr/>
          <p:nvPr/>
        </p:nvSpPr>
        <p:spPr>
          <a:xfrm>
            <a:off x="1461687" y="1461974"/>
            <a:ext cx="2214630" cy="1736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5"/>
          <p:cNvSpPr txBox="1"/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</a:t>
            </a:r>
            <a:r>
              <a:rPr lang="en"/>
              <a:t>Tube</a:t>
            </a:r>
            <a:endParaRPr/>
          </a:p>
        </p:txBody>
      </p:sp>
      <p:sp>
        <p:nvSpPr>
          <p:cNvPr id="1369" name="Google Shape;1369;p35"/>
          <p:cNvSpPr txBox="1"/>
          <p:nvPr>
            <p:ph idx="1" type="subTitle"/>
          </p:nvPr>
        </p:nvSpPr>
        <p:spPr>
          <a:xfrm>
            <a:off x="602575" y="1765425"/>
            <a:ext cx="29076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系統會根據影片的受歡迎程度決定排名，建立一個龐大的「發燒影片」頁面，但都是大眾主流的運動或音樂性值為主</a:t>
            </a:r>
            <a:endParaRPr b="1" sz="1600"/>
          </a:p>
        </p:txBody>
      </p:sp>
      <p:sp>
        <p:nvSpPr>
          <p:cNvPr id="1370" name="Google Shape;1370;p35"/>
          <p:cNvSpPr txBox="1"/>
          <p:nvPr>
            <p:ph idx="2" type="title"/>
          </p:nvPr>
        </p:nvSpPr>
        <p:spPr>
          <a:xfrm>
            <a:off x="602575" y="130740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</a:t>
            </a:r>
            <a:r>
              <a:rPr lang="en"/>
              <a:t>早期</a:t>
            </a:r>
            <a:endParaRPr/>
          </a:p>
        </p:txBody>
      </p:sp>
      <p:sp>
        <p:nvSpPr>
          <p:cNvPr id="1371" name="Google Shape;1371;p35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72" name="Google Shape;1372;p35"/>
          <p:cNvGrpSpPr/>
          <p:nvPr/>
        </p:nvGrpSpPr>
        <p:grpSpPr>
          <a:xfrm>
            <a:off x="613559" y="316300"/>
            <a:ext cx="5167046" cy="315300"/>
            <a:chOff x="613559" y="316300"/>
            <a:chExt cx="5167046" cy="315300"/>
          </a:xfrm>
        </p:grpSpPr>
        <p:sp>
          <p:nvSpPr>
            <p:cNvPr id="1373" name="Google Shape;1373;p35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4" name="Google Shape;1374;p35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訂閱內容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5" name="Google Shape;1375;p35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觀看紀錄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6" name="Google Shape;1376;p35">
              <a:hlinkClick/>
            </p:cNvPr>
            <p:cNvSpPr txBox="1"/>
            <p:nvPr/>
          </p:nvSpPr>
          <p:spPr>
            <a:xfrm>
              <a:off x="380887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探索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7" name="Google Shape;1377;p35"/>
            <p:cNvSpPr txBox="1"/>
            <p:nvPr/>
          </p:nvSpPr>
          <p:spPr>
            <a:xfrm>
              <a:off x="4700304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媒體庫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78" name="Google Shape;13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8525" y="1156625"/>
            <a:ext cx="5384602" cy="29270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9" name="Google Shape;1379;p35"/>
          <p:cNvSpPr txBox="1"/>
          <p:nvPr/>
        </p:nvSpPr>
        <p:spPr>
          <a:xfrm>
            <a:off x="615025" y="30757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YouTube </a:t>
            </a:r>
            <a:r>
              <a:rPr b="1" lang="en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現今</a:t>
            </a:r>
            <a:endParaRPr b="1" sz="200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0" name="Google Shape;1380;p35"/>
          <p:cNvSpPr txBox="1"/>
          <p:nvPr/>
        </p:nvSpPr>
        <p:spPr>
          <a:xfrm>
            <a:off x="615025" y="35683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系統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會從數十億部影片中，完全根據你的興趣量身打造出推薦內容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6">
            <a:hlinkClick action="ppaction://hlinksldjump" r:id="rId4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6" name="Google Shape;1386;p36"/>
          <p:cNvSpPr txBox="1"/>
          <p:nvPr/>
        </p:nvSpPr>
        <p:spPr>
          <a:xfrm>
            <a:off x="533175" y="150688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Netflix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87" name="Google Shape;1387;p36"/>
          <p:cNvSpPr txBox="1"/>
          <p:nvPr/>
        </p:nvSpPr>
        <p:spPr>
          <a:xfrm>
            <a:off x="533175" y="772200"/>
            <a:ext cx="3000000" cy="4125000"/>
          </a:xfrm>
          <a:prstGeom prst="rect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帳戶新增使用者時，挑選幾部喜愛的影片類型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顧客與 Netflix 服務的互動（例如觀影記錄，以及對影片的評分）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影片相關資訊(例如影片類型、類別、演員、發行年份等)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觀賞時段、影片的時間長度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觀賞 Netflix 影片的裝置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8" name="Google Shape;1388;p36"/>
          <p:cNvSpPr/>
          <p:nvPr/>
        </p:nvSpPr>
        <p:spPr>
          <a:xfrm>
            <a:off x="4012650" y="2184950"/>
            <a:ext cx="1356300" cy="472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8343E"/>
              </a:gs>
              <a:gs pos="100000">
                <a:srgbClr val="9E0C13"/>
              </a:gs>
            </a:gsLst>
            <a:path path="circle">
              <a:fillToRect b="50%" l="50%" r="50%" t="50%"/>
            </a:path>
            <a:tileRect/>
          </a:gra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highlight>
                <a:schemeClr val="dk2"/>
              </a:highlight>
            </a:endParaRPr>
          </a:p>
        </p:txBody>
      </p:sp>
      <p:sp>
        <p:nvSpPr>
          <p:cNvPr id="1389" name="Google Shape;1389;p36"/>
          <p:cNvSpPr txBox="1"/>
          <p:nvPr/>
        </p:nvSpPr>
        <p:spPr>
          <a:xfrm>
            <a:off x="5415425" y="797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0"/>
              </a:spcBef>
              <a:spcAft>
                <a:spcPts val="4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36"/>
          <p:cNvSpPr txBox="1"/>
          <p:nvPr/>
        </p:nvSpPr>
        <p:spPr>
          <a:xfrm>
            <a:off x="5898675" y="1527025"/>
            <a:ext cx="3000000" cy="21549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精選類別列（例如：繼續觀賞、現正熱播、獲獎喜劇等)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類別列上的影片推薦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推薦影片的排序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36"/>
          <p:cNvSpPr txBox="1"/>
          <p:nvPr/>
        </p:nvSpPr>
        <p:spPr>
          <a:xfrm>
            <a:off x="3819525" y="2697350"/>
            <a:ext cx="17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Netflix後台演算法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37"/>
          <p:cNvSpPr txBox="1"/>
          <p:nvPr>
            <p:ph type="title"/>
          </p:nvPr>
        </p:nvSpPr>
        <p:spPr>
          <a:xfrm>
            <a:off x="1138100" y="1753775"/>
            <a:ext cx="6626700" cy="17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highlight>
                  <a:schemeClr val="accent2"/>
                </a:highlight>
              </a:rPr>
              <a:t>THANK YOU</a:t>
            </a:r>
            <a:endParaRPr sz="8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1397" name="Google Shape;1397;p37"/>
          <p:cNvGrpSpPr/>
          <p:nvPr/>
        </p:nvGrpSpPr>
        <p:grpSpPr>
          <a:xfrm>
            <a:off x="891425" y="4515000"/>
            <a:ext cx="7361100" cy="100205"/>
            <a:chOff x="891425" y="4642050"/>
            <a:chExt cx="7361100" cy="100205"/>
          </a:xfrm>
        </p:grpSpPr>
        <p:sp>
          <p:nvSpPr>
            <p:cNvPr id="1398" name="Google Shape;1398;p3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891425" y="4642050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37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1" name="Google Shape;1401;p37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37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37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7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3"/>
          <p:cNvSpPr txBox="1"/>
          <p:nvPr>
            <p:ph idx="9" type="title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p23"/>
          <p:cNvSpPr txBox="1"/>
          <p:nvPr>
            <p:ph idx="13" type="title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5" name="Google Shape;725;p23"/>
          <p:cNvSpPr txBox="1"/>
          <p:nvPr>
            <p:ph idx="14" type="title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6" name="Google Shape;726;p23"/>
          <p:cNvSpPr txBox="1"/>
          <p:nvPr>
            <p:ph idx="15" type="title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7" name="Google Shape;727;p23"/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728" name="Google Shape;728;p23"/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729" name="Google Shape;729;p23"/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30" name="Google Shape;730;p23"/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731" name="Google Shape;731;p23"/>
          <p:cNvSpPr txBox="1"/>
          <p:nvPr>
            <p:ph type="title"/>
          </p:nvPr>
        </p:nvSpPr>
        <p:spPr>
          <a:xfrm>
            <a:off x="2357175" y="1648450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資料前處理</a:t>
            </a:r>
            <a:endParaRPr/>
          </a:p>
        </p:txBody>
      </p:sp>
      <p:sp>
        <p:nvSpPr>
          <p:cNvPr id="732" name="Google Shape;732;p23"/>
          <p:cNvSpPr txBox="1"/>
          <p:nvPr>
            <p:ph idx="7" type="title"/>
          </p:nvPr>
        </p:nvSpPr>
        <p:spPr>
          <a:xfrm>
            <a:off x="6289174" y="30520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產業案例</a:t>
            </a:r>
            <a:endParaRPr/>
          </a:p>
        </p:txBody>
      </p:sp>
      <p:sp>
        <p:nvSpPr>
          <p:cNvPr id="733" name="Google Shape;733;p23"/>
          <p:cNvSpPr txBox="1"/>
          <p:nvPr>
            <p:ph idx="2"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 OF CONTENTS</a:t>
            </a:r>
            <a:endParaRPr sz="3000"/>
          </a:p>
        </p:txBody>
      </p:sp>
      <p:sp>
        <p:nvSpPr>
          <p:cNvPr id="734" name="Google Shape;734;p23"/>
          <p:cNvSpPr txBox="1"/>
          <p:nvPr>
            <p:ph idx="3" type="title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建立向量空間</a:t>
            </a:r>
            <a:endParaRPr/>
          </a:p>
        </p:txBody>
      </p:sp>
      <p:sp>
        <p:nvSpPr>
          <p:cNvPr id="735" name="Google Shape;735;p23"/>
          <p:cNvSpPr txBox="1"/>
          <p:nvPr>
            <p:ph idx="4" type="subTitle"/>
          </p:nvPr>
        </p:nvSpPr>
        <p:spPr>
          <a:xfrm>
            <a:off x="6260550" y="1770850"/>
            <a:ext cx="2497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TF-IDF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Cosine Similarity</a:t>
            </a:r>
            <a:endParaRPr/>
          </a:p>
        </p:txBody>
      </p:sp>
      <p:grpSp>
        <p:nvGrpSpPr>
          <p:cNvPr id="736" name="Google Shape;736;p2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37" name="Google Shape;737;p2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23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3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3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3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3"/>
          <p:cNvSpPr txBox="1"/>
          <p:nvPr>
            <p:ph idx="5" type="title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使用者互動</a:t>
            </a:r>
            <a:endParaRPr/>
          </a:p>
        </p:txBody>
      </p:sp>
      <p:sp>
        <p:nvSpPr>
          <p:cNvPr id="744" name="Google Shape;744;p23"/>
          <p:cNvSpPr txBox="1"/>
          <p:nvPr>
            <p:ph idx="6" type="subTitle"/>
          </p:nvPr>
        </p:nvSpPr>
        <p:spPr>
          <a:xfrm>
            <a:off x="2357125" y="31429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電影推薦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實際操作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4"/>
          <p:cNvSpPr txBox="1"/>
          <p:nvPr>
            <p:ph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0" name="Google Shape;750;p24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51" name="Google Shape;751;p24"/>
          <p:cNvSpPr txBox="1"/>
          <p:nvPr>
            <p:ph type="title"/>
          </p:nvPr>
        </p:nvSpPr>
        <p:spPr>
          <a:xfrm>
            <a:off x="3652700" y="1527625"/>
            <a:ext cx="53799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資料前</a:t>
            </a:r>
            <a:r>
              <a:rPr lang="en">
                <a:solidFill>
                  <a:schemeClr val="lt1"/>
                </a:solidFill>
              </a:rPr>
              <a:t>處理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52" name="Google Shape;752;p2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53" name="Google Shape;753;p2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891425" y="4642050"/>
              <a:ext cx="6849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24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6" name="Google Shape;756;p24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4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4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4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5"/>
          <p:cNvSpPr txBox="1"/>
          <p:nvPr>
            <p:ph idx="1" type="subTitle"/>
          </p:nvPr>
        </p:nvSpPr>
        <p:spPr>
          <a:xfrm>
            <a:off x="1792711" y="1818050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Libraries 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765" name="Google Shape;765;p25"/>
          <p:cNvSpPr txBox="1"/>
          <p:nvPr>
            <p:ph idx="2" type="subTitle"/>
          </p:nvPr>
        </p:nvSpPr>
        <p:spPr>
          <a:xfrm>
            <a:off x="1717912" y="2821125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Readfile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766" name="Google Shape;766;p25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DO </a:t>
            </a:r>
            <a:endParaRPr/>
          </a:p>
        </p:txBody>
      </p:sp>
      <p:grpSp>
        <p:nvGrpSpPr>
          <p:cNvPr id="767" name="Google Shape;767;p25"/>
          <p:cNvGrpSpPr/>
          <p:nvPr/>
        </p:nvGrpSpPr>
        <p:grpSpPr>
          <a:xfrm>
            <a:off x="88028" y="1956269"/>
            <a:ext cx="2157863" cy="2309433"/>
            <a:chOff x="1379425" y="238050"/>
            <a:chExt cx="2421300" cy="2591375"/>
          </a:xfrm>
        </p:grpSpPr>
        <p:sp>
          <p:nvSpPr>
            <p:cNvPr id="768" name="Google Shape;768;p25"/>
            <p:cNvSpPr/>
            <p:nvPr/>
          </p:nvSpPr>
          <p:spPr>
            <a:xfrm>
              <a:off x="1410825" y="2602025"/>
              <a:ext cx="2389900" cy="227400"/>
            </a:xfrm>
            <a:custGeom>
              <a:rect b="b" l="l" r="r" t="t"/>
              <a:pathLst>
                <a:path extrusionOk="0" h="9096" w="95596">
                  <a:moveTo>
                    <a:pt x="88836" y="0"/>
                  </a:moveTo>
                  <a:cubicBezTo>
                    <a:pt x="84226" y="0"/>
                    <a:pt x="79564" y="820"/>
                    <a:pt x="74975" y="1454"/>
                  </a:cubicBezTo>
                  <a:cubicBezTo>
                    <a:pt x="67250" y="2523"/>
                    <a:pt x="59452" y="3074"/>
                    <a:pt x="51655" y="3094"/>
                  </a:cubicBezTo>
                  <a:lnTo>
                    <a:pt x="51375" y="3094"/>
                  </a:lnTo>
                  <a:cubicBezTo>
                    <a:pt x="47782" y="3094"/>
                    <a:pt x="44190" y="2938"/>
                    <a:pt x="40597" y="2804"/>
                  </a:cubicBezTo>
                  <a:lnTo>
                    <a:pt x="40140" y="2804"/>
                  </a:lnTo>
                  <a:cubicBezTo>
                    <a:pt x="37597" y="2804"/>
                    <a:pt x="35064" y="3520"/>
                    <a:pt x="32561" y="3821"/>
                  </a:cubicBezTo>
                  <a:cubicBezTo>
                    <a:pt x="29301" y="4205"/>
                    <a:pt x="26072" y="4423"/>
                    <a:pt x="22791" y="4433"/>
                  </a:cubicBezTo>
                  <a:lnTo>
                    <a:pt x="22220" y="4433"/>
                  </a:lnTo>
                  <a:cubicBezTo>
                    <a:pt x="20403" y="4433"/>
                    <a:pt x="18576" y="4403"/>
                    <a:pt x="16758" y="4361"/>
                  </a:cubicBezTo>
                  <a:cubicBezTo>
                    <a:pt x="14931" y="4329"/>
                    <a:pt x="13115" y="4288"/>
                    <a:pt x="11287" y="4288"/>
                  </a:cubicBezTo>
                  <a:cubicBezTo>
                    <a:pt x="8556" y="4288"/>
                    <a:pt x="5826" y="4371"/>
                    <a:pt x="3095" y="4662"/>
                  </a:cubicBezTo>
                  <a:cubicBezTo>
                    <a:pt x="2534" y="4714"/>
                    <a:pt x="1943" y="4797"/>
                    <a:pt x="1465" y="5098"/>
                  </a:cubicBezTo>
                  <a:cubicBezTo>
                    <a:pt x="1" y="6064"/>
                    <a:pt x="1174" y="6832"/>
                    <a:pt x="2783" y="7372"/>
                  </a:cubicBezTo>
                  <a:cubicBezTo>
                    <a:pt x="4258" y="7880"/>
                    <a:pt x="6096" y="8192"/>
                    <a:pt x="6573" y="8286"/>
                  </a:cubicBezTo>
                  <a:cubicBezTo>
                    <a:pt x="9750" y="8898"/>
                    <a:pt x="13000" y="9085"/>
                    <a:pt x="16229" y="9096"/>
                  </a:cubicBezTo>
                  <a:lnTo>
                    <a:pt x="16645" y="9096"/>
                  </a:lnTo>
                  <a:cubicBezTo>
                    <a:pt x="22770" y="9096"/>
                    <a:pt x="28865" y="8420"/>
                    <a:pt x="34960" y="7808"/>
                  </a:cubicBezTo>
                  <a:cubicBezTo>
                    <a:pt x="36060" y="7693"/>
                    <a:pt x="37223" y="7538"/>
                    <a:pt x="38064" y="6821"/>
                  </a:cubicBezTo>
                  <a:cubicBezTo>
                    <a:pt x="38635" y="6334"/>
                    <a:pt x="38998" y="5638"/>
                    <a:pt x="39611" y="5222"/>
                  </a:cubicBezTo>
                  <a:cubicBezTo>
                    <a:pt x="40286" y="4766"/>
                    <a:pt x="41158" y="4735"/>
                    <a:pt x="41979" y="4724"/>
                  </a:cubicBezTo>
                  <a:cubicBezTo>
                    <a:pt x="42477" y="4714"/>
                    <a:pt x="42965" y="4714"/>
                    <a:pt x="43453" y="4714"/>
                  </a:cubicBezTo>
                  <a:cubicBezTo>
                    <a:pt x="47855" y="4714"/>
                    <a:pt x="52258" y="4922"/>
                    <a:pt x="56660" y="5129"/>
                  </a:cubicBezTo>
                  <a:cubicBezTo>
                    <a:pt x="61051" y="5347"/>
                    <a:pt x="65454" y="5555"/>
                    <a:pt x="69856" y="5555"/>
                  </a:cubicBezTo>
                  <a:lnTo>
                    <a:pt x="70386" y="5555"/>
                  </a:lnTo>
                  <a:cubicBezTo>
                    <a:pt x="75047" y="5534"/>
                    <a:pt x="79710" y="5275"/>
                    <a:pt x="84309" y="4496"/>
                  </a:cubicBezTo>
                  <a:cubicBezTo>
                    <a:pt x="86604" y="4101"/>
                    <a:pt x="88826" y="3510"/>
                    <a:pt x="91068" y="2917"/>
                  </a:cubicBezTo>
                  <a:cubicBezTo>
                    <a:pt x="91847" y="2710"/>
                    <a:pt x="92833" y="2585"/>
                    <a:pt x="93560" y="2274"/>
                  </a:cubicBezTo>
                  <a:cubicBezTo>
                    <a:pt x="93799" y="2170"/>
                    <a:pt x="95595" y="716"/>
                    <a:pt x="95501" y="696"/>
                  </a:cubicBezTo>
                  <a:cubicBezTo>
                    <a:pt x="93300" y="197"/>
                    <a:pt x="91078" y="0"/>
                    <a:pt x="88836" y="0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2432500" y="2084475"/>
              <a:ext cx="90625" cy="233200"/>
            </a:xfrm>
            <a:custGeom>
              <a:rect b="b" l="l" r="r" t="t"/>
              <a:pathLst>
                <a:path extrusionOk="0" h="9328" w="3625">
                  <a:moveTo>
                    <a:pt x="928" y="0"/>
                  </a:moveTo>
                  <a:cubicBezTo>
                    <a:pt x="855" y="0"/>
                    <a:pt x="781" y="10"/>
                    <a:pt x="706" y="30"/>
                  </a:cubicBezTo>
                  <a:cubicBezTo>
                    <a:pt x="281" y="134"/>
                    <a:pt x="0" y="528"/>
                    <a:pt x="94" y="913"/>
                  </a:cubicBezTo>
                  <a:lnTo>
                    <a:pt x="1984" y="8804"/>
                  </a:lnTo>
                  <a:cubicBezTo>
                    <a:pt x="2053" y="9116"/>
                    <a:pt x="2362" y="9327"/>
                    <a:pt x="2710" y="9327"/>
                  </a:cubicBezTo>
                  <a:cubicBezTo>
                    <a:pt x="2779" y="9327"/>
                    <a:pt x="2848" y="9319"/>
                    <a:pt x="2918" y="9302"/>
                  </a:cubicBezTo>
                  <a:cubicBezTo>
                    <a:pt x="3343" y="9187"/>
                    <a:pt x="3624" y="8793"/>
                    <a:pt x="3530" y="8409"/>
                  </a:cubicBezTo>
                  <a:lnTo>
                    <a:pt x="1652" y="518"/>
                  </a:lnTo>
                  <a:cubicBezTo>
                    <a:pt x="1574" y="210"/>
                    <a:pt x="1271" y="0"/>
                    <a:pt x="928" y="0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298550" y="2074250"/>
              <a:ext cx="174200" cy="48925"/>
            </a:xfrm>
            <a:custGeom>
              <a:rect b="b" l="l" r="r" t="t"/>
              <a:pathLst>
                <a:path extrusionOk="0" h="1957" w="6968">
                  <a:moveTo>
                    <a:pt x="784" y="1"/>
                  </a:moveTo>
                  <a:cubicBezTo>
                    <a:pt x="394" y="1"/>
                    <a:pt x="72" y="291"/>
                    <a:pt x="42" y="657"/>
                  </a:cubicBezTo>
                  <a:lnTo>
                    <a:pt x="32" y="854"/>
                  </a:lnTo>
                  <a:cubicBezTo>
                    <a:pt x="1" y="1239"/>
                    <a:pt x="312" y="1581"/>
                    <a:pt x="718" y="1602"/>
                  </a:cubicBezTo>
                  <a:lnTo>
                    <a:pt x="6137" y="1955"/>
                  </a:lnTo>
                  <a:cubicBezTo>
                    <a:pt x="6157" y="1956"/>
                    <a:pt x="6176" y="1957"/>
                    <a:pt x="6196" y="1957"/>
                  </a:cubicBezTo>
                  <a:cubicBezTo>
                    <a:pt x="6576" y="1957"/>
                    <a:pt x="6907" y="1666"/>
                    <a:pt x="6926" y="1301"/>
                  </a:cubicBezTo>
                  <a:lnTo>
                    <a:pt x="6947" y="1103"/>
                  </a:lnTo>
                  <a:cubicBezTo>
                    <a:pt x="6968" y="720"/>
                    <a:pt x="6656" y="376"/>
                    <a:pt x="6251" y="356"/>
                  </a:cubicBezTo>
                  <a:lnTo>
                    <a:pt x="842" y="3"/>
                  </a:lnTo>
                  <a:cubicBezTo>
                    <a:pt x="823" y="1"/>
                    <a:pt x="803" y="1"/>
                    <a:pt x="784" y="1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2095325" y="1474325"/>
              <a:ext cx="663725" cy="680525"/>
            </a:xfrm>
            <a:custGeom>
              <a:rect b="b" l="l" r="r" t="t"/>
              <a:pathLst>
                <a:path extrusionOk="0" h="27221" w="26549">
                  <a:moveTo>
                    <a:pt x="20549" y="0"/>
                  </a:moveTo>
                  <a:cubicBezTo>
                    <a:pt x="16794" y="0"/>
                    <a:pt x="12127" y="1278"/>
                    <a:pt x="9729" y="1573"/>
                  </a:cubicBezTo>
                  <a:cubicBezTo>
                    <a:pt x="7569" y="1843"/>
                    <a:pt x="187" y="1698"/>
                    <a:pt x="63" y="4387"/>
                  </a:cubicBezTo>
                  <a:cubicBezTo>
                    <a:pt x="0" y="5622"/>
                    <a:pt x="820" y="6713"/>
                    <a:pt x="1579" y="7720"/>
                  </a:cubicBezTo>
                  <a:cubicBezTo>
                    <a:pt x="3572" y="10388"/>
                    <a:pt x="5368" y="13192"/>
                    <a:pt x="6957" y="16099"/>
                  </a:cubicBezTo>
                  <a:cubicBezTo>
                    <a:pt x="7818" y="17687"/>
                    <a:pt x="8628" y="19327"/>
                    <a:pt x="8950" y="21093"/>
                  </a:cubicBezTo>
                  <a:cubicBezTo>
                    <a:pt x="9002" y="21394"/>
                    <a:pt x="8732" y="22006"/>
                    <a:pt x="8317" y="22723"/>
                  </a:cubicBezTo>
                  <a:cubicBezTo>
                    <a:pt x="7329" y="24369"/>
                    <a:pt x="5486" y="26524"/>
                    <a:pt x="4785" y="26524"/>
                  </a:cubicBezTo>
                  <a:cubicBezTo>
                    <a:pt x="4779" y="26524"/>
                    <a:pt x="4772" y="26524"/>
                    <a:pt x="4766" y="26523"/>
                  </a:cubicBezTo>
                  <a:cubicBezTo>
                    <a:pt x="4652" y="26648"/>
                    <a:pt x="4527" y="26803"/>
                    <a:pt x="4569" y="26969"/>
                  </a:cubicBezTo>
                  <a:cubicBezTo>
                    <a:pt x="4614" y="27158"/>
                    <a:pt x="4829" y="27221"/>
                    <a:pt x="5051" y="27221"/>
                  </a:cubicBezTo>
                  <a:cubicBezTo>
                    <a:pt x="5135" y="27221"/>
                    <a:pt x="5219" y="27212"/>
                    <a:pt x="5296" y="27198"/>
                  </a:cubicBezTo>
                  <a:cubicBezTo>
                    <a:pt x="8120" y="26658"/>
                    <a:pt x="11006" y="25111"/>
                    <a:pt x="12875" y="23076"/>
                  </a:cubicBezTo>
                  <a:cubicBezTo>
                    <a:pt x="13010" y="22920"/>
                    <a:pt x="13155" y="22744"/>
                    <a:pt x="13113" y="22557"/>
                  </a:cubicBezTo>
                  <a:cubicBezTo>
                    <a:pt x="13062" y="22308"/>
                    <a:pt x="12771" y="22204"/>
                    <a:pt x="12522" y="22089"/>
                  </a:cubicBezTo>
                  <a:cubicBezTo>
                    <a:pt x="10808" y="21342"/>
                    <a:pt x="10725" y="19131"/>
                    <a:pt x="10705" y="17345"/>
                  </a:cubicBezTo>
                  <a:cubicBezTo>
                    <a:pt x="10653" y="13565"/>
                    <a:pt x="9407" y="9381"/>
                    <a:pt x="5939" y="7470"/>
                  </a:cubicBezTo>
                  <a:cubicBezTo>
                    <a:pt x="6897" y="7153"/>
                    <a:pt x="7845" y="7055"/>
                    <a:pt x="8798" y="7055"/>
                  </a:cubicBezTo>
                  <a:cubicBezTo>
                    <a:pt x="10149" y="7055"/>
                    <a:pt x="11510" y="7251"/>
                    <a:pt x="12917" y="7294"/>
                  </a:cubicBezTo>
                  <a:cubicBezTo>
                    <a:pt x="13421" y="7309"/>
                    <a:pt x="13927" y="7317"/>
                    <a:pt x="14432" y="7317"/>
                  </a:cubicBezTo>
                  <a:cubicBezTo>
                    <a:pt x="17792" y="7317"/>
                    <a:pt x="21157" y="6987"/>
                    <a:pt x="24451" y="6328"/>
                  </a:cubicBezTo>
                  <a:cubicBezTo>
                    <a:pt x="25282" y="6162"/>
                    <a:pt x="26248" y="5861"/>
                    <a:pt x="26476" y="5082"/>
                  </a:cubicBezTo>
                  <a:cubicBezTo>
                    <a:pt x="26549" y="4823"/>
                    <a:pt x="26528" y="4542"/>
                    <a:pt x="26486" y="4262"/>
                  </a:cubicBezTo>
                  <a:cubicBezTo>
                    <a:pt x="26331" y="3183"/>
                    <a:pt x="25988" y="2071"/>
                    <a:pt x="25168" y="1303"/>
                  </a:cubicBezTo>
                  <a:cubicBezTo>
                    <a:pt x="24150" y="334"/>
                    <a:pt x="22469" y="0"/>
                    <a:pt x="2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152675" y="1945550"/>
              <a:ext cx="282200" cy="215300"/>
            </a:xfrm>
            <a:custGeom>
              <a:rect b="b" l="l" r="r" t="t"/>
              <a:pathLst>
                <a:path extrusionOk="0" h="8612" w="11288">
                  <a:moveTo>
                    <a:pt x="9647" y="1"/>
                  </a:moveTo>
                  <a:lnTo>
                    <a:pt x="9647" y="1"/>
                  </a:lnTo>
                  <a:cubicBezTo>
                    <a:pt x="8401" y="333"/>
                    <a:pt x="7134" y="603"/>
                    <a:pt x="5856" y="811"/>
                  </a:cubicBezTo>
                  <a:cubicBezTo>
                    <a:pt x="5858" y="811"/>
                    <a:pt x="5859" y="810"/>
                    <a:pt x="5860" y="810"/>
                  </a:cubicBezTo>
                  <a:cubicBezTo>
                    <a:pt x="6018" y="810"/>
                    <a:pt x="6355" y="2069"/>
                    <a:pt x="6334" y="2223"/>
                  </a:cubicBezTo>
                  <a:cubicBezTo>
                    <a:pt x="6220" y="2783"/>
                    <a:pt x="5120" y="3573"/>
                    <a:pt x="4735" y="3978"/>
                  </a:cubicBezTo>
                  <a:cubicBezTo>
                    <a:pt x="4289" y="4455"/>
                    <a:pt x="3821" y="4933"/>
                    <a:pt x="3230" y="5182"/>
                  </a:cubicBezTo>
                  <a:cubicBezTo>
                    <a:pt x="2420" y="5515"/>
                    <a:pt x="1454" y="5379"/>
                    <a:pt x="676" y="5764"/>
                  </a:cubicBezTo>
                  <a:cubicBezTo>
                    <a:pt x="531" y="5826"/>
                    <a:pt x="395" y="5919"/>
                    <a:pt x="312" y="6044"/>
                  </a:cubicBezTo>
                  <a:cubicBezTo>
                    <a:pt x="208" y="6200"/>
                    <a:pt x="188" y="6387"/>
                    <a:pt x="178" y="6563"/>
                  </a:cubicBezTo>
                  <a:cubicBezTo>
                    <a:pt x="125" y="7134"/>
                    <a:pt x="63" y="7716"/>
                    <a:pt x="11" y="8286"/>
                  </a:cubicBezTo>
                  <a:cubicBezTo>
                    <a:pt x="11" y="8339"/>
                    <a:pt x="1" y="8390"/>
                    <a:pt x="32" y="8442"/>
                  </a:cubicBezTo>
                  <a:cubicBezTo>
                    <a:pt x="74" y="8505"/>
                    <a:pt x="146" y="8515"/>
                    <a:pt x="219" y="8526"/>
                  </a:cubicBezTo>
                  <a:cubicBezTo>
                    <a:pt x="613" y="8584"/>
                    <a:pt x="1008" y="8612"/>
                    <a:pt x="1404" y="8612"/>
                  </a:cubicBezTo>
                  <a:cubicBezTo>
                    <a:pt x="2958" y="8612"/>
                    <a:pt x="4512" y="8189"/>
                    <a:pt x="5960" y="7601"/>
                  </a:cubicBezTo>
                  <a:cubicBezTo>
                    <a:pt x="7227" y="7093"/>
                    <a:pt x="9096" y="6500"/>
                    <a:pt x="10155" y="5639"/>
                  </a:cubicBezTo>
                  <a:cubicBezTo>
                    <a:pt x="11287" y="4705"/>
                    <a:pt x="10643" y="4092"/>
                    <a:pt x="10124" y="2794"/>
                  </a:cubicBezTo>
                  <a:cubicBezTo>
                    <a:pt x="9605" y="1507"/>
                    <a:pt x="9148" y="136"/>
                    <a:pt x="9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145925" y="2062375"/>
              <a:ext cx="288425" cy="106325"/>
            </a:xfrm>
            <a:custGeom>
              <a:rect b="b" l="l" r="r" t="t"/>
              <a:pathLst>
                <a:path extrusionOk="0" h="4253" w="11537">
                  <a:moveTo>
                    <a:pt x="11069" y="0"/>
                  </a:moveTo>
                  <a:cubicBezTo>
                    <a:pt x="10810" y="862"/>
                    <a:pt x="8743" y="1433"/>
                    <a:pt x="7975" y="1755"/>
                  </a:cubicBezTo>
                  <a:cubicBezTo>
                    <a:pt x="5650" y="2708"/>
                    <a:pt x="3509" y="3467"/>
                    <a:pt x="987" y="3467"/>
                  </a:cubicBezTo>
                  <a:cubicBezTo>
                    <a:pt x="705" y="3467"/>
                    <a:pt x="418" y="3457"/>
                    <a:pt x="125" y="3437"/>
                  </a:cubicBezTo>
                  <a:lnTo>
                    <a:pt x="125" y="3437"/>
                  </a:lnTo>
                  <a:cubicBezTo>
                    <a:pt x="1" y="3603"/>
                    <a:pt x="32" y="3853"/>
                    <a:pt x="188" y="4008"/>
                  </a:cubicBezTo>
                  <a:cubicBezTo>
                    <a:pt x="384" y="4192"/>
                    <a:pt x="778" y="4253"/>
                    <a:pt x="1223" y="4253"/>
                  </a:cubicBezTo>
                  <a:cubicBezTo>
                    <a:pt x="1931" y="4253"/>
                    <a:pt x="2769" y="4100"/>
                    <a:pt x="3157" y="4049"/>
                  </a:cubicBezTo>
                  <a:cubicBezTo>
                    <a:pt x="5888" y="3655"/>
                    <a:pt x="8618" y="2503"/>
                    <a:pt x="10934" y="1153"/>
                  </a:cubicBezTo>
                  <a:cubicBezTo>
                    <a:pt x="11193" y="997"/>
                    <a:pt x="11474" y="800"/>
                    <a:pt x="11505" y="519"/>
                  </a:cubicBezTo>
                  <a:cubicBezTo>
                    <a:pt x="11536" y="260"/>
                    <a:pt x="11329" y="32"/>
                    <a:pt x="1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2285050" y="2024175"/>
              <a:ext cx="39250" cy="22900"/>
            </a:xfrm>
            <a:custGeom>
              <a:rect b="b" l="l" r="r" t="t"/>
              <a:pathLst>
                <a:path extrusionOk="0" h="916" w="1570">
                  <a:moveTo>
                    <a:pt x="611" y="0"/>
                  </a:moveTo>
                  <a:cubicBezTo>
                    <a:pt x="563" y="0"/>
                    <a:pt x="516" y="4"/>
                    <a:pt x="468" y="12"/>
                  </a:cubicBezTo>
                  <a:cubicBezTo>
                    <a:pt x="375" y="33"/>
                    <a:pt x="292" y="54"/>
                    <a:pt x="208" y="95"/>
                  </a:cubicBezTo>
                  <a:cubicBezTo>
                    <a:pt x="188" y="106"/>
                    <a:pt x="167" y="127"/>
                    <a:pt x="157" y="137"/>
                  </a:cubicBezTo>
                  <a:cubicBezTo>
                    <a:pt x="136" y="148"/>
                    <a:pt x="115" y="158"/>
                    <a:pt x="95" y="178"/>
                  </a:cubicBezTo>
                  <a:lnTo>
                    <a:pt x="53" y="220"/>
                  </a:lnTo>
                  <a:lnTo>
                    <a:pt x="1" y="272"/>
                  </a:lnTo>
                  <a:cubicBezTo>
                    <a:pt x="32" y="282"/>
                    <a:pt x="53" y="282"/>
                    <a:pt x="74" y="293"/>
                  </a:cubicBezTo>
                  <a:cubicBezTo>
                    <a:pt x="95" y="293"/>
                    <a:pt x="115" y="303"/>
                    <a:pt x="136" y="303"/>
                  </a:cubicBezTo>
                  <a:cubicBezTo>
                    <a:pt x="157" y="314"/>
                    <a:pt x="167" y="314"/>
                    <a:pt x="188" y="324"/>
                  </a:cubicBezTo>
                  <a:cubicBezTo>
                    <a:pt x="208" y="324"/>
                    <a:pt x="229" y="334"/>
                    <a:pt x="250" y="334"/>
                  </a:cubicBezTo>
                  <a:cubicBezTo>
                    <a:pt x="323" y="355"/>
                    <a:pt x="385" y="376"/>
                    <a:pt x="448" y="397"/>
                  </a:cubicBezTo>
                  <a:cubicBezTo>
                    <a:pt x="582" y="438"/>
                    <a:pt x="697" y="480"/>
                    <a:pt x="811" y="531"/>
                  </a:cubicBezTo>
                  <a:cubicBezTo>
                    <a:pt x="935" y="573"/>
                    <a:pt x="1050" y="625"/>
                    <a:pt x="1164" y="688"/>
                  </a:cubicBezTo>
                  <a:cubicBezTo>
                    <a:pt x="1226" y="718"/>
                    <a:pt x="1288" y="750"/>
                    <a:pt x="1351" y="791"/>
                  </a:cubicBezTo>
                  <a:cubicBezTo>
                    <a:pt x="1371" y="791"/>
                    <a:pt x="1382" y="801"/>
                    <a:pt x="1403" y="812"/>
                  </a:cubicBezTo>
                  <a:cubicBezTo>
                    <a:pt x="1413" y="822"/>
                    <a:pt x="1434" y="833"/>
                    <a:pt x="1454" y="843"/>
                  </a:cubicBezTo>
                  <a:cubicBezTo>
                    <a:pt x="1465" y="864"/>
                    <a:pt x="1486" y="874"/>
                    <a:pt x="1507" y="884"/>
                  </a:cubicBezTo>
                  <a:cubicBezTo>
                    <a:pt x="1517" y="895"/>
                    <a:pt x="1537" y="905"/>
                    <a:pt x="1558" y="916"/>
                  </a:cubicBezTo>
                  <a:cubicBezTo>
                    <a:pt x="1569" y="895"/>
                    <a:pt x="1569" y="874"/>
                    <a:pt x="1569" y="854"/>
                  </a:cubicBezTo>
                  <a:lnTo>
                    <a:pt x="1569" y="781"/>
                  </a:lnTo>
                  <a:cubicBezTo>
                    <a:pt x="1569" y="760"/>
                    <a:pt x="1569" y="739"/>
                    <a:pt x="1558" y="718"/>
                  </a:cubicBezTo>
                  <a:cubicBezTo>
                    <a:pt x="1558" y="697"/>
                    <a:pt x="1548" y="667"/>
                    <a:pt x="1548" y="646"/>
                  </a:cubicBezTo>
                  <a:cubicBezTo>
                    <a:pt x="1517" y="563"/>
                    <a:pt x="1475" y="480"/>
                    <a:pt x="1424" y="407"/>
                  </a:cubicBezTo>
                  <a:cubicBezTo>
                    <a:pt x="1320" y="261"/>
                    <a:pt x="1164" y="148"/>
                    <a:pt x="998" y="75"/>
                  </a:cubicBezTo>
                  <a:cubicBezTo>
                    <a:pt x="876" y="29"/>
                    <a:pt x="743" y="0"/>
                    <a:pt x="611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2264300" y="2049650"/>
              <a:ext cx="29100" cy="20800"/>
            </a:xfrm>
            <a:custGeom>
              <a:rect b="b" l="l" r="r" t="t"/>
              <a:pathLst>
                <a:path extrusionOk="0" h="832" w="1164">
                  <a:moveTo>
                    <a:pt x="406" y="1"/>
                  </a:moveTo>
                  <a:cubicBezTo>
                    <a:pt x="364" y="1"/>
                    <a:pt x="332" y="1"/>
                    <a:pt x="302" y="11"/>
                  </a:cubicBezTo>
                  <a:cubicBezTo>
                    <a:pt x="260" y="11"/>
                    <a:pt x="229" y="22"/>
                    <a:pt x="198" y="31"/>
                  </a:cubicBezTo>
                  <a:cubicBezTo>
                    <a:pt x="156" y="42"/>
                    <a:pt x="125" y="52"/>
                    <a:pt x="94" y="73"/>
                  </a:cubicBezTo>
                  <a:lnTo>
                    <a:pt x="0" y="135"/>
                  </a:lnTo>
                  <a:cubicBezTo>
                    <a:pt x="32" y="167"/>
                    <a:pt x="62" y="188"/>
                    <a:pt x="83" y="208"/>
                  </a:cubicBezTo>
                  <a:cubicBezTo>
                    <a:pt x="115" y="229"/>
                    <a:pt x="136" y="250"/>
                    <a:pt x="166" y="271"/>
                  </a:cubicBezTo>
                  <a:cubicBezTo>
                    <a:pt x="187" y="281"/>
                    <a:pt x="208" y="301"/>
                    <a:pt x="229" y="322"/>
                  </a:cubicBezTo>
                  <a:cubicBezTo>
                    <a:pt x="260" y="333"/>
                    <a:pt x="281" y="354"/>
                    <a:pt x="302" y="364"/>
                  </a:cubicBezTo>
                  <a:cubicBezTo>
                    <a:pt x="385" y="426"/>
                    <a:pt x="468" y="478"/>
                    <a:pt x="551" y="530"/>
                  </a:cubicBezTo>
                  <a:cubicBezTo>
                    <a:pt x="634" y="582"/>
                    <a:pt x="717" y="624"/>
                    <a:pt x="810" y="675"/>
                  </a:cubicBezTo>
                  <a:cubicBezTo>
                    <a:pt x="821" y="675"/>
                    <a:pt x="831" y="686"/>
                    <a:pt x="842" y="696"/>
                  </a:cubicBezTo>
                  <a:cubicBezTo>
                    <a:pt x="852" y="696"/>
                    <a:pt x="872" y="707"/>
                    <a:pt x="883" y="707"/>
                  </a:cubicBezTo>
                  <a:cubicBezTo>
                    <a:pt x="904" y="717"/>
                    <a:pt x="935" y="738"/>
                    <a:pt x="955" y="748"/>
                  </a:cubicBezTo>
                  <a:cubicBezTo>
                    <a:pt x="987" y="758"/>
                    <a:pt x="1018" y="779"/>
                    <a:pt x="1049" y="790"/>
                  </a:cubicBezTo>
                  <a:cubicBezTo>
                    <a:pt x="1080" y="800"/>
                    <a:pt x="1112" y="821"/>
                    <a:pt x="1142" y="831"/>
                  </a:cubicBezTo>
                  <a:cubicBezTo>
                    <a:pt x="1153" y="800"/>
                    <a:pt x="1163" y="758"/>
                    <a:pt x="1163" y="717"/>
                  </a:cubicBezTo>
                  <a:cubicBezTo>
                    <a:pt x="1163" y="686"/>
                    <a:pt x="1163" y="644"/>
                    <a:pt x="1153" y="613"/>
                  </a:cubicBezTo>
                  <a:cubicBezTo>
                    <a:pt x="1153" y="582"/>
                    <a:pt x="1142" y="541"/>
                    <a:pt x="1132" y="509"/>
                  </a:cubicBezTo>
                  <a:cubicBezTo>
                    <a:pt x="1122" y="478"/>
                    <a:pt x="1101" y="447"/>
                    <a:pt x="1091" y="416"/>
                  </a:cubicBezTo>
                  <a:cubicBezTo>
                    <a:pt x="1018" y="291"/>
                    <a:pt x="914" y="188"/>
                    <a:pt x="800" y="115"/>
                  </a:cubicBezTo>
                  <a:cubicBezTo>
                    <a:pt x="675" y="42"/>
                    <a:pt x="540" y="1"/>
                    <a:pt x="406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1883775" y="695775"/>
              <a:ext cx="722400" cy="557275"/>
            </a:xfrm>
            <a:custGeom>
              <a:rect b="b" l="l" r="r" t="t"/>
              <a:pathLst>
                <a:path extrusionOk="0" h="22291" w="28896">
                  <a:moveTo>
                    <a:pt x="28595" y="0"/>
                  </a:moveTo>
                  <a:cubicBezTo>
                    <a:pt x="28551" y="0"/>
                    <a:pt x="28505" y="9"/>
                    <a:pt x="28460" y="20"/>
                  </a:cubicBezTo>
                  <a:cubicBezTo>
                    <a:pt x="28024" y="92"/>
                    <a:pt x="27577" y="165"/>
                    <a:pt x="27131" y="238"/>
                  </a:cubicBezTo>
                  <a:cubicBezTo>
                    <a:pt x="26788" y="290"/>
                    <a:pt x="26455" y="352"/>
                    <a:pt x="26123" y="456"/>
                  </a:cubicBezTo>
                  <a:cubicBezTo>
                    <a:pt x="24192" y="1047"/>
                    <a:pt x="23174" y="2729"/>
                    <a:pt x="22427" y="4381"/>
                  </a:cubicBezTo>
                  <a:cubicBezTo>
                    <a:pt x="22209" y="4838"/>
                    <a:pt x="22032" y="5315"/>
                    <a:pt x="21887" y="5803"/>
                  </a:cubicBezTo>
                  <a:cubicBezTo>
                    <a:pt x="21669" y="6530"/>
                    <a:pt x="21524" y="7298"/>
                    <a:pt x="21109" y="7952"/>
                  </a:cubicBezTo>
                  <a:cubicBezTo>
                    <a:pt x="20486" y="8949"/>
                    <a:pt x="19354" y="9531"/>
                    <a:pt x="18430" y="10267"/>
                  </a:cubicBezTo>
                  <a:cubicBezTo>
                    <a:pt x="16561" y="11762"/>
                    <a:pt x="15429" y="13984"/>
                    <a:pt x="13384" y="15251"/>
                  </a:cubicBezTo>
                  <a:cubicBezTo>
                    <a:pt x="12003" y="16123"/>
                    <a:pt x="10331" y="16466"/>
                    <a:pt x="8701" y="16788"/>
                  </a:cubicBezTo>
                  <a:cubicBezTo>
                    <a:pt x="6811" y="17162"/>
                    <a:pt x="4921" y="17525"/>
                    <a:pt x="3022" y="17847"/>
                  </a:cubicBezTo>
                  <a:cubicBezTo>
                    <a:pt x="1610" y="18075"/>
                    <a:pt x="0" y="18968"/>
                    <a:pt x="498" y="20661"/>
                  </a:cubicBezTo>
                  <a:cubicBezTo>
                    <a:pt x="738" y="21460"/>
                    <a:pt x="1557" y="22000"/>
                    <a:pt x="2409" y="22187"/>
                  </a:cubicBezTo>
                  <a:cubicBezTo>
                    <a:pt x="2756" y="22263"/>
                    <a:pt x="3110" y="22291"/>
                    <a:pt x="3466" y="22291"/>
                  </a:cubicBezTo>
                  <a:cubicBezTo>
                    <a:pt x="3985" y="22291"/>
                    <a:pt x="4509" y="22232"/>
                    <a:pt x="5025" y="22177"/>
                  </a:cubicBezTo>
                  <a:cubicBezTo>
                    <a:pt x="7725" y="21855"/>
                    <a:pt x="10653" y="21792"/>
                    <a:pt x="13311" y="21190"/>
                  </a:cubicBezTo>
                  <a:cubicBezTo>
                    <a:pt x="14194" y="20993"/>
                    <a:pt x="14775" y="20495"/>
                    <a:pt x="15616" y="20183"/>
                  </a:cubicBezTo>
                  <a:cubicBezTo>
                    <a:pt x="16416" y="19893"/>
                    <a:pt x="17381" y="19861"/>
                    <a:pt x="18149" y="19498"/>
                  </a:cubicBezTo>
                  <a:cubicBezTo>
                    <a:pt x="18700" y="19228"/>
                    <a:pt x="18907" y="18751"/>
                    <a:pt x="19312" y="18314"/>
                  </a:cubicBezTo>
                  <a:cubicBezTo>
                    <a:pt x="20579" y="16985"/>
                    <a:pt x="22178" y="15926"/>
                    <a:pt x="23610" y="14764"/>
                  </a:cubicBezTo>
                  <a:cubicBezTo>
                    <a:pt x="24867" y="13735"/>
                    <a:pt x="26082" y="12614"/>
                    <a:pt x="26954" y="11254"/>
                  </a:cubicBezTo>
                  <a:cubicBezTo>
                    <a:pt x="27318" y="10683"/>
                    <a:pt x="27837" y="9935"/>
                    <a:pt x="27930" y="9271"/>
                  </a:cubicBezTo>
                  <a:cubicBezTo>
                    <a:pt x="28044" y="8492"/>
                    <a:pt x="27546" y="7745"/>
                    <a:pt x="27411" y="6997"/>
                  </a:cubicBezTo>
                  <a:cubicBezTo>
                    <a:pt x="27182" y="5793"/>
                    <a:pt x="27214" y="4557"/>
                    <a:pt x="27494" y="3373"/>
                  </a:cubicBezTo>
                  <a:cubicBezTo>
                    <a:pt x="27629" y="2761"/>
                    <a:pt x="27837" y="2169"/>
                    <a:pt x="28096" y="1587"/>
                  </a:cubicBezTo>
                  <a:cubicBezTo>
                    <a:pt x="28283" y="1193"/>
                    <a:pt x="28771" y="757"/>
                    <a:pt x="28864" y="362"/>
                  </a:cubicBezTo>
                  <a:cubicBezTo>
                    <a:pt x="28896" y="228"/>
                    <a:pt x="28843" y="62"/>
                    <a:pt x="28698" y="20"/>
                  </a:cubicBezTo>
                  <a:cubicBezTo>
                    <a:pt x="28666" y="6"/>
                    <a:pt x="28631" y="0"/>
                    <a:pt x="28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2535800" y="663550"/>
              <a:ext cx="554475" cy="832975"/>
            </a:xfrm>
            <a:custGeom>
              <a:rect b="b" l="l" r="r" t="t"/>
              <a:pathLst>
                <a:path extrusionOk="0" h="33319" w="22179">
                  <a:moveTo>
                    <a:pt x="7061" y="1"/>
                  </a:moveTo>
                  <a:cubicBezTo>
                    <a:pt x="7040" y="1"/>
                    <a:pt x="7019" y="1"/>
                    <a:pt x="6999" y="1"/>
                  </a:cubicBezTo>
                  <a:cubicBezTo>
                    <a:pt x="5888" y="1"/>
                    <a:pt x="4621" y="385"/>
                    <a:pt x="3583" y="769"/>
                  </a:cubicBezTo>
                  <a:cubicBezTo>
                    <a:pt x="1433" y="1568"/>
                    <a:pt x="1" y="2846"/>
                    <a:pt x="32" y="5109"/>
                  </a:cubicBezTo>
                  <a:cubicBezTo>
                    <a:pt x="74" y="7933"/>
                    <a:pt x="1143" y="11048"/>
                    <a:pt x="2929" y="13321"/>
                  </a:cubicBezTo>
                  <a:cubicBezTo>
                    <a:pt x="3666" y="14256"/>
                    <a:pt x="4839" y="15222"/>
                    <a:pt x="5016" y="16395"/>
                  </a:cubicBezTo>
                  <a:cubicBezTo>
                    <a:pt x="5233" y="17797"/>
                    <a:pt x="5348" y="19572"/>
                    <a:pt x="5150" y="20984"/>
                  </a:cubicBezTo>
                  <a:cubicBezTo>
                    <a:pt x="4984" y="22126"/>
                    <a:pt x="4476" y="23206"/>
                    <a:pt x="3978" y="24265"/>
                  </a:cubicBezTo>
                  <a:cubicBezTo>
                    <a:pt x="3136" y="26041"/>
                    <a:pt x="2306" y="27816"/>
                    <a:pt x="1288" y="29498"/>
                  </a:cubicBezTo>
                  <a:cubicBezTo>
                    <a:pt x="1195" y="29654"/>
                    <a:pt x="1091" y="29820"/>
                    <a:pt x="1112" y="30007"/>
                  </a:cubicBezTo>
                  <a:cubicBezTo>
                    <a:pt x="1153" y="30318"/>
                    <a:pt x="1506" y="30443"/>
                    <a:pt x="1869" y="30474"/>
                  </a:cubicBezTo>
                  <a:cubicBezTo>
                    <a:pt x="1932" y="30479"/>
                    <a:pt x="1994" y="30482"/>
                    <a:pt x="2055" y="30482"/>
                  </a:cubicBezTo>
                  <a:cubicBezTo>
                    <a:pt x="2116" y="30482"/>
                    <a:pt x="2176" y="30479"/>
                    <a:pt x="2233" y="30474"/>
                  </a:cubicBezTo>
                  <a:cubicBezTo>
                    <a:pt x="2734" y="30445"/>
                    <a:pt x="3243" y="30428"/>
                    <a:pt x="3753" y="30428"/>
                  </a:cubicBezTo>
                  <a:cubicBezTo>
                    <a:pt x="4722" y="30428"/>
                    <a:pt x="5697" y="30491"/>
                    <a:pt x="6636" y="30661"/>
                  </a:cubicBezTo>
                  <a:cubicBezTo>
                    <a:pt x="7798" y="30868"/>
                    <a:pt x="8982" y="30889"/>
                    <a:pt x="10145" y="31170"/>
                  </a:cubicBezTo>
                  <a:cubicBezTo>
                    <a:pt x="12688" y="31761"/>
                    <a:pt x="15056" y="33039"/>
                    <a:pt x="17704" y="33277"/>
                  </a:cubicBezTo>
                  <a:cubicBezTo>
                    <a:pt x="17946" y="33299"/>
                    <a:pt x="18281" y="33319"/>
                    <a:pt x="18651" y="33319"/>
                  </a:cubicBezTo>
                  <a:cubicBezTo>
                    <a:pt x="19660" y="33319"/>
                    <a:pt x="20939" y="33176"/>
                    <a:pt x="21379" y="32561"/>
                  </a:cubicBezTo>
                  <a:cubicBezTo>
                    <a:pt x="21742" y="32052"/>
                    <a:pt x="21192" y="31616"/>
                    <a:pt x="21140" y="31087"/>
                  </a:cubicBezTo>
                  <a:cubicBezTo>
                    <a:pt x="21078" y="30402"/>
                    <a:pt x="21566" y="29799"/>
                    <a:pt x="21763" y="29166"/>
                  </a:cubicBezTo>
                  <a:cubicBezTo>
                    <a:pt x="22178" y="27878"/>
                    <a:pt x="21441" y="26611"/>
                    <a:pt x="21192" y="25355"/>
                  </a:cubicBezTo>
                  <a:cubicBezTo>
                    <a:pt x="20911" y="23964"/>
                    <a:pt x="20818" y="22521"/>
                    <a:pt x="20756" y="21088"/>
                  </a:cubicBezTo>
                  <a:cubicBezTo>
                    <a:pt x="20579" y="17101"/>
                    <a:pt x="19873" y="13125"/>
                    <a:pt x="18648" y="9304"/>
                  </a:cubicBezTo>
                  <a:cubicBezTo>
                    <a:pt x="17714" y="6407"/>
                    <a:pt x="16977" y="2202"/>
                    <a:pt x="13394" y="1288"/>
                  </a:cubicBezTo>
                  <a:lnTo>
                    <a:pt x="10996" y="665"/>
                  </a:lnTo>
                  <a:cubicBezTo>
                    <a:pt x="9718" y="338"/>
                    <a:pt x="8400" y="1"/>
                    <a:pt x="7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1837825" y="1227750"/>
              <a:ext cx="105675" cy="60900"/>
            </a:xfrm>
            <a:custGeom>
              <a:rect b="b" l="l" r="r" t="t"/>
              <a:pathLst>
                <a:path extrusionOk="0" h="2436" w="4227">
                  <a:moveTo>
                    <a:pt x="2959" y="1"/>
                  </a:moveTo>
                  <a:cubicBezTo>
                    <a:pt x="2924" y="1"/>
                    <a:pt x="2889" y="7"/>
                    <a:pt x="2856" y="26"/>
                  </a:cubicBezTo>
                  <a:cubicBezTo>
                    <a:pt x="2783" y="67"/>
                    <a:pt x="2731" y="171"/>
                    <a:pt x="2679" y="254"/>
                  </a:cubicBezTo>
                  <a:cubicBezTo>
                    <a:pt x="2363" y="796"/>
                    <a:pt x="1904" y="829"/>
                    <a:pt x="1432" y="829"/>
                  </a:cubicBezTo>
                  <a:cubicBezTo>
                    <a:pt x="1368" y="829"/>
                    <a:pt x="1304" y="828"/>
                    <a:pt x="1240" y="828"/>
                  </a:cubicBezTo>
                  <a:cubicBezTo>
                    <a:pt x="953" y="828"/>
                    <a:pt x="669" y="840"/>
                    <a:pt x="416" y="970"/>
                  </a:cubicBezTo>
                  <a:cubicBezTo>
                    <a:pt x="188" y="1085"/>
                    <a:pt x="42" y="1385"/>
                    <a:pt x="11" y="1666"/>
                  </a:cubicBezTo>
                  <a:cubicBezTo>
                    <a:pt x="1" y="1780"/>
                    <a:pt x="1" y="1884"/>
                    <a:pt x="42" y="1978"/>
                  </a:cubicBezTo>
                  <a:cubicBezTo>
                    <a:pt x="177" y="2331"/>
                    <a:pt x="686" y="2320"/>
                    <a:pt x="977" y="2372"/>
                  </a:cubicBezTo>
                  <a:cubicBezTo>
                    <a:pt x="1225" y="2412"/>
                    <a:pt x="1473" y="2435"/>
                    <a:pt x="1724" y="2435"/>
                  </a:cubicBezTo>
                  <a:cubicBezTo>
                    <a:pt x="1861" y="2435"/>
                    <a:pt x="2000" y="2428"/>
                    <a:pt x="2140" y="2414"/>
                  </a:cubicBezTo>
                  <a:cubicBezTo>
                    <a:pt x="2908" y="2320"/>
                    <a:pt x="3655" y="1967"/>
                    <a:pt x="4226" y="1302"/>
                  </a:cubicBezTo>
                  <a:cubicBezTo>
                    <a:pt x="4154" y="1002"/>
                    <a:pt x="4081" y="690"/>
                    <a:pt x="3998" y="389"/>
                  </a:cubicBezTo>
                  <a:cubicBezTo>
                    <a:pt x="3988" y="337"/>
                    <a:pt x="3977" y="285"/>
                    <a:pt x="3946" y="243"/>
                  </a:cubicBezTo>
                  <a:cubicBezTo>
                    <a:pt x="3905" y="202"/>
                    <a:pt x="3852" y="192"/>
                    <a:pt x="3801" y="181"/>
                  </a:cubicBezTo>
                  <a:cubicBezTo>
                    <a:pt x="3562" y="119"/>
                    <a:pt x="3323" y="67"/>
                    <a:pt x="3084" y="15"/>
                  </a:cubicBezTo>
                  <a:cubicBezTo>
                    <a:pt x="3045" y="9"/>
                    <a:pt x="3002" y="1"/>
                    <a:pt x="2959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2533475" y="709525"/>
              <a:ext cx="539925" cy="623475"/>
            </a:xfrm>
            <a:custGeom>
              <a:rect b="b" l="l" r="r" t="t"/>
              <a:pathLst>
                <a:path extrusionOk="0" h="24939" w="21597">
                  <a:moveTo>
                    <a:pt x="13904" y="1"/>
                  </a:moveTo>
                  <a:cubicBezTo>
                    <a:pt x="13698" y="1"/>
                    <a:pt x="13492" y="23"/>
                    <a:pt x="13290" y="72"/>
                  </a:cubicBezTo>
                  <a:cubicBezTo>
                    <a:pt x="9366" y="1007"/>
                    <a:pt x="10642" y="5783"/>
                    <a:pt x="12408" y="7869"/>
                  </a:cubicBezTo>
                  <a:cubicBezTo>
                    <a:pt x="12730" y="8243"/>
                    <a:pt x="13083" y="8617"/>
                    <a:pt x="13259" y="9074"/>
                  </a:cubicBezTo>
                  <a:cubicBezTo>
                    <a:pt x="13508" y="9749"/>
                    <a:pt x="13342" y="10559"/>
                    <a:pt x="13768" y="11161"/>
                  </a:cubicBezTo>
                  <a:cubicBezTo>
                    <a:pt x="13976" y="11462"/>
                    <a:pt x="14318" y="11680"/>
                    <a:pt x="14422" y="12033"/>
                  </a:cubicBezTo>
                  <a:cubicBezTo>
                    <a:pt x="14484" y="12230"/>
                    <a:pt x="14453" y="12458"/>
                    <a:pt x="14422" y="12666"/>
                  </a:cubicBezTo>
                  <a:cubicBezTo>
                    <a:pt x="14318" y="13404"/>
                    <a:pt x="14204" y="14130"/>
                    <a:pt x="14090" y="14857"/>
                  </a:cubicBezTo>
                  <a:cubicBezTo>
                    <a:pt x="14027" y="15283"/>
                    <a:pt x="13965" y="15719"/>
                    <a:pt x="13706" y="16062"/>
                  </a:cubicBezTo>
                  <a:cubicBezTo>
                    <a:pt x="13487" y="16373"/>
                    <a:pt x="13145" y="16581"/>
                    <a:pt x="12813" y="16778"/>
                  </a:cubicBezTo>
                  <a:cubicBezTo>
                    <a:pt x="9853" y="18512"/>
                    <a:pt x="7289" y="19830"/>
                    <a:pt x="3769" y="20111"/>
                  </a:cubicBezTo>
                  <a:cubicBezTo>
                    <a:pt x="3157" y="20152"/>
                    <a:pt x="2555" y="20370"/>
                    <a:pt x="2066" y="20723"/>
                  </a:cubicBezTo>
                  <a:cubicBezTo>
                    <a:pt x="1" y="22208"/>
                    <a:pt x="3063" y="24389"/>
                    <a:pt x="4620" y="24772"/>
                  </a:cubicBezTo>
                  <a:cubicBezTo>
                    <a:pt x="5124" y="24896"/>
                    <a:pt x="5641" y="24939"/>
                    <a:pt x="6161" y="24939"/>
                  </a:cubicBezTo>
                  <a:cubicBezTo>
                    <a:pt x="6649" y="24939"/>
                    <a:pt x="7139" y="24901"/>
                    <a:pt x="7621" y="24855"/>
                  </a:cubicBezTo>
                  <a:cubicBezTo>
                    <a:pt x="12802" y="24389"/>
                    <a:pt x="16789" y="22737"/>
                    <a:pt x="20600" y="19405"/>
                  </a:cubicBezTo>
                  <a:cubicBezTo>
                    <a:pt x="20838" y="19207"/>
                    <a:pt x="21067" y="19000"/>
                    <a:pt x="21212" y="18730"/>
                  </a:cubicBezTo>
                  <a:cubicBezTo>
                    <a:pt x="21597" y="18044"/>
                    <a:pt x="21244" y="17214"/>
                    <a:pt x="21057" y="16456"/>
                  </a:cubicBezTo>
                  <a:cubicBezTo>
                    <a:pt x="20808" y="15449"/>
                    <a:pt x="20838" y="14410"/>
                    <a:pt x="20808" y="13372"/>
                  </a:cubicBezTo>
                  <a:cubicBezTo>
                    <a:pt x="20735" y="11109"/>
                    <a:pt x="20298" y="8845"/>
                    <a:pt x="19530" y="6696"/>
                  </a:cubicBezTo>
                  <a:cubicBezTo>
                    <a:pt x="19063" y="5398"/>
                    <a:pt x="18482" y="4131"/>
                    <a:pt x="17776" y="2938"/>
                  </a:cubicBezTo>
                  <a:cubicBezTo>
                    <a:pt x="17308" y="2128"/>
                    <a:pt x="16779" y="1339"/>
                    <a:pt x="16021" y="757"/>
                  </a:cubicBezTo>
                  <a:cubicBezTo>
                    <a:pt x="15425" y="308"/>
                    <a:pt x="14662" y="1"/>
                    <a:pt x="13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2621725" y="714525"/>
              <a:ext cx="111375" cy="78650"/>
            </a:xfrm>
            <a:custGeom>
              <a:rect b="b" l="l" r="r" t="t"/>
              <a:pathLst>
                <a:path extrusionOk="0" h="3146" w="4455">
                  <a:moveTo>
                    <a:pt x="3142" y="1"/>
                  </a:moveTo>
                  <a:cubicBezTo>
                    <a:pt x="2196" y="1"/>
                    <a:pt x="987" y="598"/>
                    <a:pt x="571" y="1097"/>
                  </a:cubicBezTo>
                  <a:cubicBezTo>
                    <a:pt x="177" y="1585"/>
                    <a:pt x="1" y="2302"/>
                    <a:pt x="437" y="2759"/>
                  </a:cubicBezTo>
                  <a:cubicBezTo>
                    <a:pt x="665" y="2987"/>
                    <a:pt x="1018" y="3112"/>
                    <a:pt x="1360" y="3142"/>
                  </a:cubicBezTo>
                  <a:cubicBezTo>
                    <a:pt x="1396" y="3145"/>
                    <a:pt x="1432" y="3146"/>
                    <a:pt x="1468" y="3146"/>
                  </a:cubicBezTo>
                  <a:cubicBezTo>
                    <a:pt x="1777" y="3146"/>
                    <a:pt x="2090" y="3069"/>
                    <a:pt x="2378" y="2976"/>
                  </a:cubicBezTo>
                  <a:cubicBezTo>
                    <a:pt x="2866" y="2800"/>
                    <a:pt x="3323" y="2540"/>
                    <a:pt x="3697" y="2219"/>
                  </a:cubicBezTo>
                  <a:cubicBezTo>
                    <a:pt x="4122" y="1845"/>
                    <a:pt x="4454" y="1315"/>
                    <a:pt x="4330" y="796"/>
                  </a:cubicBezTo>
                  <a:cubicBezTo>
                    <a:pt x="4182" y="216"/>
                    <a:pt x="3710" y="1"/>
                    <a:pt x="3142" y="1"/>
                  </a:cubicBezTo>
                  <a:close/>
                </a:path>
              </a:pathLst>
            </a:custGeom>
            <a:solidFill>
              <a:srgbClr val="937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2620175" y="708450"/>
              <a:ext cx="116550" cy="90625"/>
            </a:xfrm>
            <a:custGeom>
              <a:rect b="b" l="l" r="r" t="t"/>
              <a:pathLst>
                <a:path extrusionOk="0" h="3625" w="4662">
                  <a:moveTo>
                    <a:pt x="3208" y="489"/>
                  </a:moveTo>
                  <a:cubicBezTo>
                    <a:pt x="3333" y="489"/>
                    <a:pt x="3447" y="499"/>
                    <a:pt x="3551" y="520"/>
                  </a:cubicBezTo>
                  <a:cubicBezTo>
                    <a:pt x="3634" y="540"/>
                    <a:pt x="3707" y="572"/>
                    <a:pt x="3769" y="603"/>
                  </a:cubicBezTo>
                  <a:cubicBezTo>
                    <a:pt x="3810" y="624"/>
                    <a:pt x="3863" y="644"/>
                    <a:pt x="3894" y="676"/>
                  </a:cubicBezTo>
                  <a:cubicBezTo>
                    <a:pt x="3956" y="727"/>
                    <a:pt x="4008" y="780"/>
                    <a:pt x="4050" y="852"/>
                  </a:cubicBezTo>
                  <a:cubicBezTo>
                    <a:pt x="4091" y="914"/>
                    <a:pt x="4133" y="997"/>
                    <a:pt x="4153" y="1101"/>
                  </a:cubicBezTo>
                  <a:cubicBezTo>
                    <a:pt x="4174" y="1163"/>
                    <a:pt x="4174" y="1216"/>
                    <a:pt x="4174" y="1267"/>
                  </a:cubicBezTo>
                  <a:cubicBezTo>
                    <a:pt x="4174" y="1350"/>
                    <a:pt x="4163" y="1433"/>
                    <a:pt x="4133" y="1527"/>
                  </a:cubicBezTo>
                  <a:cubicBezTo>
                    <a:pt x="4091" y="1652"/>
                    <a:pt x="4018" y="1786"/>
                    <a:pt x="3925" y="1911"/>
                  </a:cubicBezTo>
                  <a:cubicBezTo>
                    <a:pt x="3831" y="2046"/>
                    <a:pt x="3717" y="2171"/>
                    <a:pt x="3593" y="2275"/>
                  </a:cubicBezTo>
                  <a:cubicBezTo>
                    <a:pt x="3250" y="2576"/>
                    <a:pt x="2825" y="2825"/>
                    <a:pt x="2357" y="2981"/>
                  </a:cubicBezTo>
                  <a:cubicBezTo>
                    <a:pt x="2222" y="3032"/>
                    <a:pt x="2087" y="3074"/>
                    <a:pt x="1952" y="3095"/>
                  </a:cubicBezTo>
                  <a:cubicBezTo>
                    <a:pt x="1817" y="3126"/>
                    <a:pt x="1672" y="3136"/>
                    <a:pt x="1537" y="3136"/>
                  </a:cubicBezTo>
                  <a:lnTo>
                    <a:pt x="1433" y="3136"/>
                  </a:lnTo>
                  <a:cubicBezTo>
                    <a:pt x="1288" y="3126"/>
                    <a:pt x="1142" y="3095"/>
                    <a:pt x="1007" y="3043"/>
                  </a:cubicBezTo>
                  <a:cubicBezTo>
                    <a:pt x="945" y="3022"/>
                    <a:pt x="883" y="2991"/>
                    <a:pt x="820" y="2949"/>
                  </a:cubicBezTo>
                  <a:cubicBezTo>
                    <a:pt x="769" y="2919"/>
                    <a:pt x="716" y="2877"/>
                    <a:pt x="675" y="2835"/>
                  </a:cubicBezTo>
                  <a:cubicBezTo>
                    <a:pt x="613" y="2762"/>
                    <a:pt x="561" y="2690"/>
                    <a:pt x="529" y="2607"/>
                  </a:cubicBezTo>
                  <a:cubicBezTo>
                    <a:pt x="499" y="2524"/>
                    <a:pt x="488" y="2430"/>
                    <a:pt x="488" y="2337"/>
                  </a:cubicBezTo>
                  <a:cubicBezTo>
                    <a:pt x="488" y="2202"/>
                    <a:pt x="520" y="2056"/>
                    <a:pt x="582" y="1911"/>
                  </a:cubicBezTo>
                  <a:cubicBezTo>
                    <a:pt x="633" y="1766"/>
                    <a:pt x="716" y="1620"/>
                    <a:pt x="820" y="1496"/>
                  </a:cubicBezTo>
                  <a:cubicBezTo>
                    <a:pt x="862" y="1454"/>
                    <a:pt x="914" y="1392"/>
                    <a:pt x="986" y="1340"/>
                  </a:cubicBezTo>
                  <a:cubicBezTo>
                    <a:pt x="1101" y="1237"/>
                    <a:pt x="1246" y="1133"/>
                    <a:pt x="1422" y="1029"/>
                  </a:cubicBezTo>
                  <a:cubicBezTo>
                    <a:pt x="1682" y="884"/>
                    <a:pt x="1983" y="748"/>
                    <a:pt x="2295" y="644"/>
                  </a:cubicBezTo>
                  <a:cubicBezTo>
                    <a:pt x="2451" y="593"/>
                    <a:pt x="2606" y="551"/>
                    <a:pt x="2762" y="531"/>
                  </a:cubicBezTo>
                  <a:cubicBezTo>
                    <a:pt x="2918" y="499"/>
                    <a:pt x="3063" y="489"/>
                    <a:pt x="3208" y="489"/>
                  </a:cubicBezTo>
                  <a:close/>
                  <a:moveTo>
                    <a:pt x="3208" y="1"/>
                  </a:moveTo>
                  <a:cubicBezTo>
                    <a:pt x="2938" y="1"/>
                    <a:pt x="2668" y="42"/>
                    <a:pt x="2398" y="115"/>
                  </a:cubicBezTo>
                  <a:cubicBezTo>
                    <a:pt x="2004" y="208"/>
                    <a:pt x="1599" y="374"/>
                    <a:pt x="1267" y="561"/>
                  </a:cubicBezTo>
                  <a:cubicBezTo>
                    <a:pt x="1090" y="655"/>
                    <a:pt x="935" y="759"/>
                    <a:pt x="799" y="863"/>
                  </a:cubicBezTo>
                  <a:cubicBezTo>
                    <a:pt x="654" y="967"/>
                    <a:pt x="540" y="1080"/>
                    <a:pt x="446" y="1195"/>
                  </a:cubicBezTo>
                  <a:cubicBezTo>
                    <a:pt x="312" y="1350"/>
                    <a:pt x="208" y="1537"/>
                    <a:pt x="125" y="1724"/>
                  </a:cubicBezTo>
                  <a:cubicBezTo>
                    <a:pt x="52" y="1922"/>
                    <a:pt x="0" y="2129"/>
                    <a:pt x="0" y="2337"/>
                  </a:cubicBezTo>
                  <a:cubicBezTo>
                    <a:pt x="0" y="2482"/>
                    <a:pt x="31" y="2628"/>
                    <a:pt x="83" y="2773"/>
                  </a:cubicBezTo>
                  <a:cubicBezTo>
                    <a:pt x="135" y="2919"/>
                    <a:pt x="218" y="3053"/>
                    <a:pt x="333" y="3168"/>
                  </a:cubicBezTo>
                  <a:cubicBezTo>
                    <a:pt x="395" y="3240"/>
                    <a:pt x="478" y="3302"/>
                    <a:pt x="561" y="3355"/>
                  </a:cubicBezTo>
                  <a:cubicBezTo>
                    <a:pt x="686" y="3438"/>
                    <a:pt x="820" y="3500"/>
                    <a:pt x="966" y="3542"/>
                  </a:cubicBezTo>
                  <a:cubicBezTo>
                    <a:pt x="1111" y="3583"/>
                    <a:pt x="1256" y="3614"/>
                    <a:pt x="1412" y="3625"/>
                  </a:cubicBezTo>
                  <a:lnTo>
                    <a:pt x="1537" y="3625"/>
                  </a:lnTo>
                  <a:cubicBezTo>
                    <a:pt x="1713" y="3625"/>
                    <a:pt x="1879" y="3604"/>
                    <a:pt x="2045" y="3572"/>
                  </a:cubicBezTo>
                  <a:cubicBezTo>
                    <a:pt x="2212" y="3542"/>
                    <a:pt x="2368" y="3500"/>
                    <a:pt x="2523" y="3448"/>
                  </a:cubicBezTo>
                  <a:cubicBezTo>
                    <a:pt x="3042" y="3261"/>
                    <a:pt x="3520" y="2991"/>
                    <a:pt x="3914" y="2638"/>
                  </a:cubicBezTo>
                  <a:cubicBezTo>
                    <a:pt x="4008" y="2555"/>
                    <a:pt x="4112" y="2462"/>
                    <a:pt x="4195" y="2358"/>
                  </a:cubicBezTo>
                  <a:cubicBezTo>
                    <a:pt x="4330" y="2213"/>
                    <a:pt x="4444" y="2036"/>
                    <a:pt x="4527" y="1860"/>
                  </a:cubicBezTo>
                  <a:cubicBezTo>
                    <a:pt x="4569" y="1766"/>
                    <a:pt x="4600" y="1673"/>
                    <a:pt x="4620" y="1579"/>
                  </a:cubicBezTo>
                  <a:cubicBezTo>
                    <a:pt x="4652" y="1475"/>
                    <a:pt x="4662" y="1371"/>
                    <a:pt x="4662" y="1267"/>
                  </a:cubicBezTo>
                  <a:cubicBezTo>
                    <a:pt x="4662" y="1174"/>
                    <a:pt x="4652" y="1080"/>
                    <a:pt x="4620" y="987"/>
                  </a:cubicBezTo>
                  <a:cubicBezTo>
                    <a:pt x="4579" y="810"/>
                    <a:pt x="4516" y="655"/>
                    <a:pt x="4423" y="531"/>
                  </a:cubicBezTo>
                  <a:cubicBezTo>
                    <a:pt x="4350" y="437"/>
                    <a:pt x="4267" y="354"/>
                    <a:pt x="4174" y="281"/>
                  </a:cubicBezTo>
                  <a:cubicBezTo>
                    <a:pt x="4101" y="229"/>
                    <a:pt x="4029" y="187"/>
                    <a:pt x="3956" y="146"/>
                  </a:cubicBezTo>
                  <a:cubicBezTo>
                    <a:pt x="3842" y="94"/>
                    <a:pt x="3717" y="63"/>
                    <a:pt x="3593" y="32"/>
                  </a:cubicBezTo>
                  <a:cubicBezTo>
                    <a:pt x="3468" y="11"/>
                    <a:pt x="3333" y="1"/>
                    <a:pt x="3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781775" y="1568925"/>
              <a:ext cx="296450" cy="695500"/>
            </a:xfrm>
            <a:custGeom>
              <a:rect b="b" l="l" r="r" t="t"/>
              <a:pathLst>
                <a:path extrusionOk="0" h="27820" w="11858">
                  <a:moveTo>
                    <a:pt x="9874" y="1"/>
                  </a:moveTo>
                  <a:lnTo>
                    <a:pt x="0" y="26736"/>
                  </a:lnTo>
                  <a:cubicBezTo>
                    <a:pt x="0" y="26736"/>
                    <a:pt x="153" y="27819"/>
                    <a:pt x="858" y="27819"/>
                  </a:cubicBezTo>
                  <a:cubicBezTo>
                    <a:pt x="1053" y="27819"/>
                    <a:pt x="1290" y="27737"/>
                    <a:pt x="1578" y="27525"/>
                  </a:cubicBezTo>
                  <a:lnTo>
                    <a:pt x="11857" y="125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1713475" y="1201350"/>
              <a:ext cx="1035200" cy="407675"/>
            </a:xfrm>
            <a:custGeom>
              <a:rect b="b" l="l" r="r" t="t"/>
              <a:pathLst>
                <a:path extrusionOk="0" h="16307" w="41408">
                  <a:moveTo>
                    <a:pt x="1211" y="1"/>
                  </a:moveTo>
                  <a:cubicBezTo>
                    <a:pt x="699" y="1"/>
                    <a:pt x="237" y="328"/>
                    <a:pt x="126" y="801"/>
                  </a:cubicBezTo>
                  <a:lnTo>
                    <a:pt x="126" y="842"/>
                  </a:lnTo>
                  <a:cubicBezTo>
                    <a:pt x="1" y="1445"/>
                    <a:pt x="541" y="2005"/>
                    <a:pt x="1195" y="2016"/>
                  </a:cubicBezTo>
                  <a:cubicBezTo>
                    <a:pt x="1412" y="2020"/>
                    <a:pt x="1629" y="2022"/>
                    <a:pt x="1846" y="2022"/>
                  </a:cubicBezTo>
                  <a:cubicBezTo>
                    <a:pt x="3352" y="2022"/>
                    <a:pt x="4859" y="1938"/>
                    <a:pt x="6366" y="1901"/>
                  </a:cubicBezTo>
                  <a:cubicBezTo>
                    <a:pt x="6693" y="1897"/>
                    <a:pt x="7017" y="1892"/>
                    <a:pt x="7340" y="1892"/>
                  </a:cubicBezTo>
                  <a:cubicBezTo>
                    <a:pt x="7816" y="1892"/>
                    <a:pt x="8292" y="1904"/>
                    <a:pt x="8775" y="1954"/>
                  </a:cubicBezTo>
                  <a:cubicBezTo>
                    <a:pt x="9553" y="2047"/>
                    <a:pt x="10384" y="2058"/>
                    <a:pt x="11101" y="2390"/>
                  </a:cubicBezTo>
                  <a:cubicBezTo>
                    <a:pt x="11952" y="2774"/>
                    <a:pt x="11920" y="3957"/>
                    <a:pt x="12149" y="4705"/>
                  </a:cubicBezTo>
                  <a:cubicBezTo>
                    <a:pt x="12356" y="5411"/>
                    <a:pt x="12783" y="6138"/>
                    <a:pt x="13509" y="6377"/>
                  </a:cubicBezTo>
                  <a:cubicBezTo>
                    <a:pt x="13987" y="6532"/>
                    <a:pt x="14475" y="6439"/>
                    <a:pt x="14859" y="6792"/>
                  </a:cubicBezTo>
                  <a:cubicBezTo>
                    <a:pt x="15160" y="7072"/>
                    <a:pt x="15264" y="7498"/>
                    <a:pt x="15129" y="7872"/>
                  </a:cubicBezTo>
                  <a:lnTo>
                    <a:pt x="12606" y="14704"/>
                  </a:lnTo>
                  <a:cubicBezTo>
                    <a:pt x="12367" y="15358"/>
                    <a:pt x="12845" y="16043"/>
                    <a:pt x="13582" y="16084"/>
                  </a:cubicBezTo>
                  <a:lnTo>
                    <a:pt x="16956" y="16303"/>
                  </a:lnTo>
                  <a:cubicBezTo>
                    <a:pt x="16988" y="16305"/>
                    <a:pt x="17020" y="16307"/>
                    <a:pt x="17051" y="16307"/>
                  </a:cubicBezTo>
                  <a:cubicBezTo>
                    <a:pt x="17513" y="16307"/>
                    <a:pt x="17932" y="16025"/>
                    <a:pt x="18078" y="15597"/>
                  </a:cubicBezTo>
                  <a:lnTo>
                    <a:pt x="20808" y="8059"/>
                  </a:lnTo>
                  <a:cubicBezTo>
                    <a:pt x="20959" y="7637"/>
                    <a:pt x="21371" y="7352"/>
                    <a:pt x="21839" y="7352"/>
                  </a:cubicBezTo>
                  <a:cubicBezTo>
                    <a:pt x="21855" y="7352"/>
                    <a:pt x="21871" y="7352"/>
                    <a:pt x="21888" y="7353"/>
                  </a:cubicBezTo>
                  <a:cubicBezTo>
                    <a:pt x="22066" y="7357"/>
                    <a:pt x="22264" y="7360"/>
                    <a:pt x="22471" y="7360"/>
                  </a:cubicBezTo>
                  <a:cubicBezTo>
                    <a:pt x="23244" y="7360"/>
                    <a:pt x="24146" y="7319"/>
                    <a:pt x="24629" y="7155"/>
                  </a:cubicBezTo>
                  <a:cubicBezTo>
                    <a:pt x="25568" y="6846"/>
                    <a:pt x="26332" y="4601"/>
                    <a:pt x="27685" y="4601"/>
                  </a:cubicBezTo>
                  <a:cubicBezTo>
                    <a:pt x="27695" y="4601"/>
                    <a:pt x="27704" y="4601"/>
                    <a:pt x="27713" y="4601"/>
                  </a:cubicBezTo>
                  <a:cubicBezTo>
                    <a:pt x="28990" y="4643"/>
                    <a:pt x="37660" y="5245"/>
                    <a:pt x="38978" y="5339"/>
                  </a:cubicBezTo>
                  <a:cubicBezTo>
                    <a:pt x="39001" y="5340"/>
                    <a:pt x="39024" y="5341"/>
                    <a:pt x="39046" y="5341"/>
                  </a:cubicBezTo>
                  <a:cubicBezTo>
                    <a:pt x="39153" y="5341"/>
                    <a:pt x="39249" y="5323"/>
                    <a:pt x="39352" y="5297"/>
                  </a:cubicBezTo>
                  <a:cubicBezTo>
                    <a:pt x="39923" y="5152"/>
                    <a:pt x="41407" y="4633"/>
                    <a:pt x="40048" y="3387"/>
                  </a:cubicBezTo>
                  <a:cubicBezTo>
                    <a:pt x="39861" y="3221"/>
                    <a:pt x="39612" y="3117"/>
                    <a:pt x="39352" y="3096"/>
                  </a:cubicBezTo>
                  <a:lnTo>
                    <a:pt x="27993" y="2286"/>
                  </a:lnTo>
                  <a:cubicBezTo>
                    <a:pt x="27966" y="2284"/>
                    <a:pt x="27939" y="2283"/>
                    <a:pt x="27912" y="2283"/>
                  </a:cubicBezTo>
                  <a:cubicBezTo>
                    <a:pt x="27620" y="2283"/>
                    <a:pt x="27341" y="2387"/>
                    <a:pt x="27132" y="2577"/>
                  </a:cubicBezTo>
                  <a:cubicBezTo>
                    <a:pt x="26415" y="3241"/>
                    <a:pt x="24837" y="4695"/>
                    <a:pt x="24577" y="4954"/>
                  </a:cubicBezTo>
                  <a:cubicBezTo>
                    <a:pt x="24528" y="5005"/>
                    <a:pt x="24271" y="5027"/>
                    <a:pt x="23870" y="5027"/>
                  </a:cubicBezTo>
                  <a:cubicBezTo>
                    <a:pt x="22000" y="5027"/>
                    <a:pt x="16995" y="4552"/>
                    <a:pt x="15191" y="4373"/>
                  </a:cubicBezTo>
                  <a:cubicBezTo>
                    <a:pt x="14454" y="4300"/>
                    <a:pt x="14101" y="3438"/>
                    <a:pt x="13872" y="2868"/>
                  </a:cubicBezTo>
                  <a:cubicBezTo>
                    <a:pt x="13759" y="2577"/>
                    <a:pt x="13655" y="2275"/>
                    <a:pt x="13561" y="1975"/>
                  </a:cubicBezTo>
                  <a:cubicBezTo>
                    <a:pt x="13406" y="1497"/>
                    <a:pt x="13270" y="842"/>
                    <a:pt x="12730" y="614"/>
                  </a:cubicBezTo>
                  <a:cubicBezTo>
                    <a:pt x="12346" y="459"/>
                    <a:pt x="11941" y="344"/>
                    <a:pt x="11516" y="293"/>
                  </a:cubicBezTo>
                  <a:cubicBezTo>
                    <a:pt x="11152" y="240"/>
                    <a:pt x="10768" y="230"/>
                    <a:pt x="10395" y="230"/>
                  </a:cubicBezTo>
                  <a:cubicBezTo>
                    <a:pt x="7342" y="178"/>
                    <a:pt x="4310" y="136"/>
                    <a:pt x="1258" y="2"/>
                  </a:cubicBezTo>
                  <a:cubicBezTo>
                    <a:pt x="1242" y="1"/>
                    <a:pt x="1226" y="1"/>
                    <a:pt x="1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070125" y="1402400"/>
              <a:ext cx="103100" cy="122825"/>
            </a:xfrm>
            <a:custGeom>
              <a:rect b="b" l="l" r="r" t="t"/>
              <a:pathLst>
                <a:path extrusionOk="0" h="4913" w="4124">
                  <a:moveTo>
                    <a:pt x="2375" y="0"/>
                  </a:moveTo>
                  <a:cubicBezTo>
                    <a:pt x="1500" y="0"/>
                    <a:pt x="615" y="867"/>
                    <a:pt x="323" y="2093"/>
                  </a:cubicBezTo>
                  <a:cubicBezTo>
                    <a:pt x="1" y="3432"/>
                    <a:pt x="520" y="4678"/>
                    <a:pt x="1486" y="4886"/>
                  </a:cubicBezTo>
                  <a:cubicBezTo>
                    <a:pt x="1573" y="4904"/>
                    <a:pt x="1660" y="4913"/>
                    <a:pt x="1747" y="4913"/>
                  </a:cubicBezTo>
                  <a:cubicBezTo>
                    <a:pt x="2624" y="4913"/>
                    <a:pt x="3509" y="4038"/>
                    <a:pt x="3801" y="2820"/>
                  </a:cubicBezTo>
                  <a:cubicBezTo>
                    <a:pt x="4123" y="1480"/>
                    <a:pt x="3604" y="235"/>
                    <a:pt x="2638" y="27"/>
                  </a:cubicBezTo>
                  <a:cubicBezTo>
                    <a:pt x="2551" y="9"/>
                    <a:pt x="2463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069625" y="1396300"/>
              <a:ext cx="103850" cy="135000"/>
            </a:xfrm>
            <a:custGeom>
              <a:rect b="b" l="l" r="r" t="t"/>
              <a:pathLst>
                <a:path extrusionOk="0" h="5400" w="4154">
                  <a:moveTo>
                    <a:pt x="2388" y="489"/>
                  </a:moveTo>
                  <a:cubicBezTo>
                    <a:pt x="2461" y="489"/>
                    <a:pt x="2534" y="499"/>
                    <a:pt x="2607" y="510"/>
                  </a:cubicBezTo>
                  <a:cubicBezTo>
                    <a:pt x="2762" y="541"/>
                    <a:pt x="2907" y="614"/>
                    <a:pt x="3032" y="707"/>
                  </a:cubicBezTo>
                  <a:cubicBezTo>
                    <a:pt x="3126" y="780"/>
                    <a:pt x="3219" y="873"/>
                    <a:pt x="3292" y="977"/>
                  </a:cubicBezTo>
                  <a:cubicBezTo>
                    <a:pt x="3416" y="1133"/>
                    <a:pt x="3510" y="1330"/>
                    <a:pt x="3572" y="1548"/>
                  </a:cubicBezTo>
                  <a:cubicBezTo>
                    <a:pt x="3634" y="1777"/>
                    <a:pt x="3676" y="2015"/>
                    <a:pt x="3676" y="2285"/>
                  </a:cubicBezTo>
                  <a:cubicBezTo>
                    <a:pt x="3676" y="2514"/>
                    <a:pt x="3645" y="2763"/>
                    <a:pt x="3583" y="3012"/>
                  </a:cubicBezTo>
                  <a:cubicBezTo>
                    <a:pt x="3520" y="3293"/>
                    <a:pt x="3416" y="3563"/>
                    <a:pt x="3292" y="3791"/>
                  </a:cubicBezTo>
                  <a:cubicBezTo>
                    <a:pt x="3198" y="3967"/>
                    <a:pt x="3084" y="4123"/>
                    <a:pt x="2970" y="4269"/>
                  </a:cubicBezTo>
                  <a:cubicBezTo>
                    <a:pt x="2794" y="4476"/>
                    <a:pt x="2586" y="4632"/>
                    <a:pt x="2388" y="4746"/>
                  </a:cubicBezTo>
                  <a:cubicBezTo>
                    <a:pt x="2284" y="4798"/>
                    <a:pt x="2181" y="4839"/>
                    <a:pt x="2077" y="4871"/>
                  </a:cubicBezTo>
                  <a:cubicBezTo>
                    <a:pt x="1973" y="4902"/>
                    <a:pt x="1869" y="4912"/>
                    <a:pt x="1776" y="4912"/>
                  </a:cubicBezTo>
                  <a:cubicBezTo>
                    <a:pt x="1703" y="4912"/>
                    <a:pt x="1631" y="4902"/>
                    <a:pt x="1558" y="4892"/>
                  </a:cubicBezTo>
                  <a:cubicBezTo>
                    <a:pt x="1391" y="4860"/>
                    <a:pt x="1257" y="4788"/>
                    <a:pt x="1132" y="4694"/>
                  </a:cubicBezTo>
                  <a:cubicBezTo>
                    <a:pt x="1028" y="4622"/>
                    <a:pt x="945" y="4528"/>
                    <a:pt x="872" y="4424"/>
                  </a:cubicBezTo>
                  <a:cubicBezTo>
                    <a:pt x="748" y="4269"/>
                    <a:pt x="655" y="4071"/>
                    <a:pt x="592" y="3853"/>
                  </a:cubicBezTo>
                  <a:cubicBezTo>
                    <a:pt x="530" y="3625"/>
                    <a:pt x="489" y="3376"/>
                    <a:pt x="489" y="3116"/>
                  </a:cubicBezTo>
                  <a:cubicBezTo>
                    <a:pt x="489" y="2887"/>
                    <a:pt x="519" y="2638"/>
                    <a:pt x="582" y="2389"/>
                  </a:cubicBezTo>
                  <a:cubicBezTo>
                    <a:pt x="644" y="2109"/>
                    <a:pt x="748" y="1839"/>
                    <a:pt x="872" y="1611"/>
                  </a:cubicBezTo>
                  <a:cubicBezTo>
                    <a:pt x="966" y="1434"/>
                    <a:pt x="1080" y="1278"/>
                    <a:pt x="1195" y="1133"/>
                  </a:cubicBezTo>
                  <a:cubicBezTo>
                    <a:pt x="1371" y="925"/>
                    <a:pt x="1568" y="759"/>
                    <a:pt x="1776" y="655"/>
                  </a:cubicBezTo>
                  <a:cubicBezTo>
                    <a:pt x="1880" y="603"/>
                    <a:pt x="1984" y="562"/>
                    <a:pt x="2087" y="531"/>
                  </a:cubicBezTo>
                  <a:cubicBezTo>
                    <a:pt x="2191" y="499"/>
                    <a:pt x="2284" y="489"/>
                    <a:pt x="2388" y="489"/>
                  </a:cubicBezTo>
                  <a:close/>
                  <a:moveTo>
                    <a:pt x="2388" y="1"/>
                  </a:moveTo>
                  <a:cubicBezTo>
                    <a:pt x="2129" y="1"/>
                    <a:pt x="1869" y="63"/>
                    <a:pt x="1631" y="178"/>
                  </a:cubicBezTo>
                  <a:cubicBezTo>
                    <a:pt x="1454" y="271"/>
                    <a:pt x="1288" y="385"/>
                    <a:pt x="1121" y="520"/>
                  </a:cubicBezTo>
                  <a:cubicBezTo>
                    <a:pt x="893" y="728"/>
                    <a:pt x="675" y="977"/>
                    <a:pt x="498" y="1278"/>
                  </a:cubicBezTo>
                  <a:cubicBezTo>
                    <a:pt x="332" y="1579"/>
                    <a:pt x="187" y="1911"/>
                    <a:pt x="104" y="2275"/>
                  </a:cubicBezTo>
                  <a:cubicBezTo>
                    <a:pt x="32" y="2566"/>
                    <a:pt x="0" y="2846"/>
                    <a:pt x="0" y="3116"/>
                  </a:cubicBezTo>
                  <a:cubicBezTo>
                    <a:pt x="0" y="3386"/>
                    <a:pt x="42" y="3656"/>
                    <a:pt x="104" y="3895"/>
                  </a:cubicBezTo>
                  <a:cubicBezTo>
                    <a:pt x="145" y="4082"/>
                    <a:pt x="208" y="4258"/>
                    <a:pt x="291" y="4414"/>
                  </a:cubicBezTo>
                  <a:cubicBezTo>
                    <a:pt x="415" y="4652"/>
                    <a:pt x="572" y="4860"/>
                    <a:pt x="768" y="5026"/>
                  </a:cubicBezTo>
                  <a:cubicBezTo>
                    <a:pt x="862" y="5109"/>
                    <a:pt x="976" y="5182"/>
                    <a:pt x="1091" y="5234"/>
                  </a:cubicBezTo>
                  <a:cubicBezTo>
                    <a:pt x="1205" y="5296"/>
                    <a:pt x="1319" y="5338"/>
                    <a:pt x="1454" y="5369"/>
                  </a:cubicBezTo>
                  <a:cubicBezTo>
                    <a:pt x="1558" y="5390"/>
                    <a:pt x="1661" y="5400"/>
                    <a:pt x="1776" y="5400"/>
                  </a:cubicBezTo>
                  <a:cubicBezTo>
                    <a:pt x="2035" y="5400"/>
                    <a:pt x="2284" y="5338"/>
                    <a:pt x="2524" y="5224"/>
                  </a:cubicBezTo>
                  <a:cubicBezTo>
                    <a:pt x="2710" y="5130"/>
                    <a:pt x="2877" y="5016"/>
                    <a:pt x="3032" y="4881"/>
                  </a:cubicBezTo>
                  <a:cubicBezTo>
                    <a:pt x="3271" y="4673"/>
                    <a:pt x="3489" y="4424"/>
                    <a:pt x="3655" y="4123"/>
                  </a:cubicBezTo>
                  <a:cubicBezTo>
                    <a:pt x="3832" y="3822"/>
                    <a:pt x="3966" y="3490"/>
                    <a:pt x="4060" y="3127"/>
                  </a:cubicBezTo>
                  <a:cubicBezTo>
                    <a:pt x="4123" y="2836"/>
                    <a:pt x="4153" y="2555"/>
                    <a:pt x="4153" y="2285"/>
                  </a:cubicBezTo>
                  <a:cubicBezTo>
                    <a:pt x="4153" y="2015"/>
                    <a:pt x="4123" y="1745"/>
                    <a:pt x="4060" y="1507"/>
                  </a:cubicBezTo>
                  <a:cubicBezTo>
                    <a:pt x="4019" y="1320"/>
                    <a:pt x="3946" y="1143"/>
                    <a:pt x="3873" y="988"/>
                  </a:cubicBezTo>
                  <a:cubicBezTo>
                    <a:pt x="3749" y="748"/>
                    <a:pt x="3593" y="541"/>
                    <a:pt x="3396" y="375"/>
                  </a:cubicBezTo>
                  <a:cubicBezTo>
                    <a:pt x="3292" y="292"/>
                    <a:pt x="3188" y="219"/>
                    <a:pt x="3073" y="167"/>
                  </a:cubicBezTo>
                  <a:cubicBezTo>
                    <a:pt x="2960" y="105"/>
                    <a:pt x="2835" y="63"/>
                    <a:pt x="2710" y="32"/>
                  </a:cubicBezTo>
                  <a:cubicBezTo>
                    <a:pt x="2607" y="12"/>
                    <a:pt x="2492" y="1"/>
                    <a:pt x="2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1694275" y="1182425"/>
              <a:ext cx="267375" cy="75600"/>
            </a:xfrm>
            <a:custGeom>
              <a:rect b="b" l="l" r="r" t="t"/>
              <a:pathLst>
                <a:path extrusionOk="0" h="3024" w="10695">
                  <a:moveTo>
                    <a:pt x="889" y="1"/>
                  </a:moveTo>
                  <a:cubicBezTo>
                    <a:pt x="643" y="1"/>
                    <a:pt x="411" y="195"/>
                    <a:pt x="291" y="406"/>
                  </a:cubicBezTo>
                  <a:cubicBezTo>
                    <a:pt x="1" y="893"/>
                    <a:pt x="63" y="1506"/>
                    <a:pt x="208" y="2056"/>
                  </a:cubicBezTo>
                  <a:cubicBezTo>
                    <a:pt x="261" y="2264"/>
                    <a:pt x="333" y="2472"/>
                    <a:pt x="499" y="2596"/>
                  </a:cubicBezTo>
                  <a:cubicBezTo>
                    <a:pt x="676" y="2732"/>
                    <a:pt x="904" y="2742"/>
                    <a:pt x="1122" y="2742"/>
                  </a:cubicBezTo>
                  <a:cubicBezTo>
                    <a:pt x="2742" y="2794"/>
                    <a:pt x="4361" y="2835"/>
                    <a:pt x="5981" y="2887"/>
                  </a:cubicBezTo>
                  <a:cubicBezTo>
                    <a:pt x="6802" y="2908"/>
                    <a:pt x="7612" y="2928"/>
                    <a:pt x="8421" y="2960"/>
                  </a:cubicBezTo>
                  <a:cubicBezTo>
                    <a:pt x="8468" y="2961"/>
                    <a:pt x="8515" y="2962"/>
                    <a:pt x="8562" y="2962"/>
                  </a:cubicBezTo>
                  <a:cubicBezTo>
                    <a:pt x="8735" y="2962"/>
                    <a:pt x="8913" y="2956"/>
                    <a:pt x="9089" y="2956"/>
                  </a:cubicBezTo>
                  <a:cubicBezTo>
                    <a:pt x="9276" y="2956"/>
                    <a:pt x="9461" y="2962"/>
                    <a:pt x="9636" y="2991"/>
                  </a:cubicBezTo>
                  <a:cubicBezTo>
                    <a:pt x="9719" y="3002"/>
                    <a:pt x="9792" y="3012"/>
                    <a:pt x="9854" y="3022"/>
                  </a:cubicBezTo>
                  <a:cubicBezTo>
                    <a:pt x="9873" y="3023"/>
                    <a:pt x="9892" y="3024"/>
                    <a:pt x="9910" y="3024"/>
                  </a:cubicBezTo>
                  <a:cubicBezTo>
                    <a:pt x="10110" y="3024"/>
                    <a:pt x="10255" y="2966"/>
                    <a:pt x="10321" y="2690"/>
                  </a:cubicBezTo>
                  <a:cubicBezTo>
                    <a:pt x="10353" y="2565"/>
                    <a:pt x="10332" y="2430"/>
                    <a:pt x="10332" y="2305"/>
                  </a:cubicBezTo>
                  <a:cubicBezTo>
                    <a:pt x="10321" y="1932"/>
                    <a:pt x="10404" y="1558"/>
                    <a:pt x="10570" y="1226"/>
                  </a:cubicBezTo>
                  <a:cubicBezTo>
                    <a:pt x="10633" y="1112"/>
                    <a:pt x="10695" y="956"/>
                    <a:pt x="10591" y="873"/>
                  </a:cubicBezTo>
                  <a:cubicBezTo>
                    <a:pt x="10540" y="831"/>
                    <a:pt x="10477" y="821"/>
                    <a:pt x="10415" y="810"/>
                  </a:cubicBezTo>
                  <a:cubicBezTo>
                    <a:pt x="9578" y="732"/>
                    <a:pt x="8695" y="560"/>
                    <a:pt x="7862" y="560"/>
                  </a:cubicBezTo>
                  <a:cubicBezTo>
                    <a:pt x="7816" y="560"/>
                    <a:pt x="7771" y="560"/>
                    <a:pt x="7725" y="561"/>
                  </a:cubicBezTo>
                  <a:cubicBezTo>
                    <a:pt x="6864" y="582"/>
                    <a:pt x="6002" y="655"/>
                    <a:pt x="5141" y="727"/>
                  </a:cubicBezTo>
                  <a:cubicBezTo>
                    <a:pt x="4724" y="763"/>
                    <a:pt x="4274" y="794"/>
                    <a:pt x="3822" y="794"/>
                  </a:cubicBezTo>
                  <a:cubicBezTo>
                    <a:pt x="2943" y="794"/>
                    <a:pt x="2057" y="675"/>
                    <a:pt x="1392" y="229"/>
                  </a:cubicBezTo>
                  <a:cubicBezTo>
                    <a:pt x="1257" y="146"/>
                    <a:pt x="1133" y="42"/>
                    <a:pt x="987" y="11"/>
                  </a:cubicBezTo>
                  <a:cubicBezTo>
                    <a:pt x="954" y="4"/>
                    <a:pt x="92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408375" y="1253700"/>
              <a:ext cx="345700" cy="84125"/>
            </a:xfrm>
            <a:custGeom>
              <a:rect b="b" l="l" r="r" t="t"/>
              <a:pathLst>
                <a:path extrusionOk="0" h="3365" w="13828">
                  <a:moveTo>
                    <a:pt x="1424" y="1"/>
                  </a:moveTo>
                  <a:cubicBezTo>
                    <a:pt x="1335" y="1"/>
                    <a:pt x="1247" y="11"/>
                    <a:pt x="1163" y="36"/>
                  </a:cubicBezTo>
                  <a:cubicBezTo>
                    <a:pt x="799" y="151"/>
                    <a:pt x="425" y="649"/>
                    <a:pt x="218" y="1178"/>
                  </a:cubicBezTo>
                  <a:cubicBezTo>
                    <a:pt x="42" y="1656"/>
                    <a:pt x="0" y="2165"/>
                    <a:pt x="280" y="2414"/>
                  </a:cubicBezTo>
                  <a:cubicBezTo>
                    <a:pt x="654" y="2756"/>
                    <a:pt x="1225" y="2809"/>
                    <a:pt x="1744" y="2839"/>
                  </a:cubicBezTo>
                  <a:cubicBezTo>
                    <a:pt x="2772" y="2902"/>
                    <a:pt x="3800" y="2964"/>
                    <a:pt x="4838" y="3026"/>
                  </a:cubicBezTo>
                  <a:cubicBezTo>
                    <a:pt x="6541" y="3130"/>
                    <a:pt x="8244" y="3234"/>
                    <a:pt x="9957" y="3338"/>
                  </a:cubicBezTo>
                  <a:cubicBezTo>
                    <a:pt x="10182" y="3352"/>
                    <a:pt x="10411" y="3365"/>
                    <a:pt x="10639" y="3365"/>
                  </a:cubicBezTo>
                  <a:cubicBezTo>
                    <a:pt x="11083" y="3365"/>
                    <a:pt x="11521" y="3316"/>
                    <a:pt x="11919" y="3130"/>
                  </a:cubicBezTo>
                  <a:cubicBezTo>
                    <a:pt x="13078" y="2598"/>
                    <a:pt x="13827" y="817"/>
                    <a:pt x="12313" y="817"/>
                  </a:cubicBezTo>
                  <a:cubicBezTo>
                    <a:pt x="12171" y="817"/>
                    <a:pt x="12009" y="833"/>
                    <a:pt x="11826" y="867"/>
                  </a:cubicBezTo>
                  <a:cubicBezTo>
                    <a:pt x="11461" y="938"/>
                    <a:pt x="11092" y="964"/>
                    <a:pt x="10721" y="964"/>
                  </a:cubicBezTo>
                  <a:cubicBezTo>
                    <a:pt x="10280" y="964"/>
                    <a:pt x="9836" y="927"/>
                    <a:pt x="9396" y="887"/>
                  </a:cubicBezTo>
                  <a:cubicBezTo>
                    <a:pt x="6853" y="680"/>
                    <a:pt x="4340" y="483"/>
                    <a:pt x="1827" y="47"/>
                  </a:cubicBezTo>
                  <a:cubicBezTo>
                    <a:pt x="1692" y="22"/>
                    <a:pt x="1556" y="1"/>
                    <a:pt x="1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379425" y="1759450"/>
              <a:ext cx="987950" cy="992100"/>
            </a:xfrm>
            <a:custGeom>
              <a:rect b="b" l="l" r="r" t="t"/>
              <a:pathLst>
                <a:path extrusionOk="0" h="39684" w="39518">
                  <a:moveTo>
                    <a:pt x="19904" y="2908"/>
                  </a:moveTo>
                  <a:cubicBezTo>
                    <a:pt x="20268" y="2908"/>
                    <a:pt x="20631" y="2918"/>
                    <a:pt x="21005" y="2950"/>
                  </a:cubicBezTo>
                  <a:cubicBezTo>
                    <a:pt x="23227" y="3084"/>
                    <a:pt x="25303" y="3656"/>
                    <a:pt x="27172" y="4558"/>
                  </a:cubicBezTo>
                  <a:cubicBezTo>
                    <a:pt x="29986" y="5919"/>
                    <a:pt x="32343" y="8047"/>
                    <a:pt x="33994" y="10664"/>
                  </a:cubicBezTo>
                  <a:cubicBezTo>
                    <a:pt x="34825" y="11962"/>
                    <a:pt x="35478" y="13384"/>
                    <a:pt x="35914" y="14900"/>
                  </a:cubicBezTo>
                  <a:cubicBezTo>
                    <a:pt x="36361" y="16406"/>
                    <a:pt x="36600" y="18005"/>
                    <a:pt x="36600" y="19655"/>
                  </a:cubicBezTo>
                  <a:cubicBezTo>
                    <a:pt x="36600" y="20070"/>
                    <a:pt x="36590" y="20496"/>
                    <a:pt x="36558" y="20922"/>
                  </a:cubicBezTo>
                  <a:cubicBezTo>
                    <a:pt x="36392" y="23164"/>
                    <a:pt x="35801" y="25272"/>
                    <a:pt x="34866" y="27172"/>
                  </a:cubicBezTo>
                  <a:cubicBezTo>
                    <a:pt x="33475" y="30038"/>
                    <a:pt x="31304" y="32437"/>
                    <a:pt x="28667" y="34119"/>
                  </a:cubicBezTo>
                  <a:cubicBezTo>
                    <a:pt x="27338" y="34959"/>
                    <a:pt x="25905" y="35624"/>
                    <a:pt x="24380" y="36071"/>
                  </a:cubicBezTo>
                  <a:cubicBezTo>
                    <a:pt x="22864" y="36527"/>
                    <a:pt x="21265" y="36766"/>
                    <a:pt x="19603" y="36766"/>
                  </a:cubicBezTo>
                  <a:cubicBezTo>
                    <a:pt x="19240" y="36766"/>
                    <a:pt x="18877" y="36756"/>
                    <a:pt x="18503" y="36735"/>
                  </a:cubicBezTo>
                  <a:cubicBezTo>
                    <a:pt x="16291" y="36590"/>
                    <a:pt x="14214" y="36018"/>
                    <a:pt x="12335" y="35115"/>
                  </a:cubicBezTo>
                  <a:cubicBezTo>
                    <a:pt x="9521" y="33755"/>
                    <a:pt x="7165" y="31627"/>
                    <a:pt x="5514" y="29020"/>
                  </a:cubicBezTo>
                  <a:cubicBezTo>
                    <a:pt x="4683" y="27712"/>
                    <a:pt x="4039" y="26290"/>
                    <a:pt x="3593" y="24774"/>
                  </a:cubicBezTo>
                  <a:cubicBezTo>
                    <a:pt x="3146" y="23268"/>
                    <a:pt x="2908" y="21669"/>
                    <a:pt x="2908" y="20019"/>
                  </a:cubicBezTo>
                  <a:cubicBezTo>
                    <a:pt x="2908" y="19603"/>
                    <a:pt x="2929" y="19177"/>
                    <a:pt x="2959" y="18762"/>
                  </a:cubicBezTo>
                  <a:cubicBezTo>
                    <a:pt x="3126" y="16509"/>
                    <a:pt x="3707" y="14401"/>
                    <a:pt x="4641" y="12502"/>
                  </a:cubicBezTo>
                  <a:cubicBezTo>
                    <a:pt x="6044" y="9636"/>
                    <a:pt x="8203" y="7237"/>
                    <a:pt x="10850" y="5555"/>
                  </a:cubicBezTo>
                  <a:cubicBezTo>
                    <a:pt x="12169" y="4715"/>
                    <a:pt x="13602" y="4050"/>
                    <a:pt x="15128" y="3603"/>
                  </a:cubicBezTo>
                  <a:cubicBezTo>
                    <a:pt x="16644" y="3146"/>
                    <a:pt x="18254" y="2908"/>
                    <a:pt x="19904" y="2908"/>
                  </a:cubicBezTo>
                  <a:close/>
                  <a:moveTo>
                    <a:pt x="19904" y="1"/>
                  </a:moveTo>
                  <a:cubicBezTo>
                    <a:pt x="17319" y="1"/>
                    <a:pt x="14837" y="499"/>
                    <a:pt x="12543" y="1423"/>
                  </a:cubicBezTo>
                  <a:cubicBezTo>
                    <a:pt x="9117" y="2804"/>
                    <a:pt x="6147" y="5109"/>
                    <a:pt x="3946" y="8068"/>
                  </a:cubicBezTo>
                  <a:cubicBezTo>
                    <a:pt x="2846" y="9542"/>
                    <a:pt x="1953" y="11173"/>
                    <a:pt x="1288" y="12938"/>
                  </a:cubicBezTo>
                  <a:cubicBezTo>
                    <a:pt x="624" y="14692"/>
                    <a:pt x="198" y="16582"/>
                    <a:pt x="52" y="18544"/>
                  </a:cubicBezTo>
                  <a:cubicBezTo>
                    <a:pt x="11" y="19043"/>
                    <a:pt x="1" y="19530"/>
                    <a:pt x="1" y="20019"/>
                  </a:cubicBezTo>
                  <a:cubicBezTo>
                    <a:pt x="1" y="22594"/>
                    <a:pt x="488" y="25065"/>
                    <a:pt x="1402" y="27338"/>
                  </a:cubicBezTo>
                  <a:cubicBezTo>
                    <a:pt x="2752" y="30744"/>
                    <a:pt x="5036" y="33683"/>
                    <a:pt x="7954" y="35852"/>
                  </a:cubicBezTo>
                  <a:cubicBezTo>
                    <a:pt x="9408" y="36932"/>
                    <a:pt x="11027" y="37815"/>
                    <a:pt x="12761" y="38459"/>
                  </a:cubicBezTo>
                  <a:cubicBezTo>
                    <a:pt x="14505" y="39102"/>
                    <a:pt x="16374" y="39507"/>
                    <a:pt x="18316" y="39631"/>
                  </a:cubicBezTo>
                  <a:cubicBezTo>
                    <a:pt x="18752" y="39663"/>
                    <a:pt x="19177" y="39684"/>
                    <a:pt x="19603" y="39684"/>
                  </a:cubicBezTo>
                  <a:cubicBezTo>
                    <a:pt x="22188" y="39684"/>
                    <a:pt x="24680" y="39175"/>
                    <a:pt x="26964" y="38251"/>
                  </a:cubicBezTo>
                  <a:cubicBezTo>
                    <a:pt x="30391" y="36870"/>
                    <a:pt x="33371" y="34565"/>
                    <a:pt x="35561" y="31606"/>
                  </a:cubicBezTo>
                  <a:cubicBezTo>
                    <a:pt x="36662" y="30132"/>
                    <a:pt x="37566" y="28501"/>
                    <a:pt x="38230" y="26736"/>
                  </a:cubicBezTo>
                  <a:cubicBezTo>
                    <a:pt x="38884" y="24982"/>
                    <a:pt x="39310" y="23092"/>
                    <a:pt x="39455" y="21129"/>
                  </a:cubicBezTo>
                  <a:cubicBezTo>
                    <a:pt x="39497" y="20631"/>
                    <a:pt x="39518" y="20143"/>
                    <a:pt x="39518" y="19655"/>
                  </a:cubicBezTo>
                  <a:cubicBezTo>
                    <a:pt x="39518" y="17080"/>
                    <a:pt x="39019" y="14609"/>
                    <a:pt x="38115" y="12336"/>
                  </a:cubicBezTo>
                  <a:cubicBezTo>
                    <a:pt x="36756" y="8940"/>
                    <a:pt x="34482" y="5991"/>
                    <a:pt x="31564" y="3832"/>
                  </a:cubicBezTo>
                  <a:cubicBezTo>
                    <a:pt x="30100" y="2752"/>
                    <a:pt x="28480" y="1859"/>
                    <a:pt x="26747" y="1215"/>
                  </a:cubicBezTo>
                  <a:cubicBezTo>
                    <a:pt x="25002" y="571"/>
                    <a:pt x="23144" y="167"/>
                    <a:pt x="21192" y="42"/>
                  </a:cubicBezTo>
                  <a:cubicBezTo>
                    <a:pt x="20766" y="11"/>
                    <a:pt x="20330" y="1"/>
                    <a:pt x="1990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766200" y="2131650"/>
              <a:ext cx="272800" cy="267675"/>
            </a:xfrm>
            <a:custGeom>
              <a:rect b="b" l="l" r="r" t="t"/>
              <a:pathLst>
                <a:path extrusionOk="0" h="10707" w="10912">
                  <a:moveTo>
                    <a:pt x="5507" y="1"/>
                  </a:moveTo>
                  <a:cubicBezTo>
                    <a:pt x="2755" y="1"/>
                    <a:pt x="417" y="2173"/>
                    <a:pt x="208" y="5016"/>
                  </a:cubicBezTo>
                  <a:cubicBezTo>
                    <a:pt x="0" y="7965"/>
                    <a:pt x="2170" y="10509"/>
                    <a:pt x="5056" y="10696"/>
                  </a:cubicBezTo>
                  <a:cubicBezTo>
                    <a:pt x="5169" y="10703"/>
                    <a:pt x="5281" y="10707"/>
                    <a:pt x="5393" y="10707"/>
                  </a:cubicBezTo>
                  <a:cubicBezTo>
                    <a:pt x="8147" y="10707"/>
                    <a:pt x="10484" y="8525"/>
                    <a:pt x="10694" y="5691"/>
                  </a:cubicBezTo>
                  <a:cubicBezTo>
                    <a:pt x="10912" y="2743"/>
                    <a:pt x="8742" y="199"/>
                    <a:pt x="5845" y="12"/>
                  </a:cubicBezTo>
                  <a:cubicBezTo>
                    <a:pt x="5732" y="4"/>
                    <a:pt x="5619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853775" y="1737650"/>
              <a:ext cx="908250" cy="911875"/>
            </a:xfrm>
            <a:custGeom>
              <a:rect b="b" l="l" r="r" t="t"/>
              <a:pathLst>
                <a:path extrusionOk="0" h="36475" w="36330">
                  <a:moveTo>
                    <a:pt x="18295" y="2918"/>
                  </a:moveTo>
                  <a:cubicBezTo>
                    <a:pt x="18628" y="2918"/>
                    <a:pt x="18960" y="2929"/>
                    <a:pt x="19292" y="2949"/>
                  </a:cubicBezTo>
                  <a:cubicBezTo>
                    <a:pt x="21306" y="3084"/>
                    <a:pt x="23185" y="3593"/>
                    <a:pt x="24878" y="4413"/>
                  </a:cubicBezTo>
                  <a:cubicBezTo>
                    <a:pt x="27421" y="5649"/>
                    <a:pt x="29560" y="7569"/>
                    <a:pt x="31055" y="9937"/>
                  </a:cubicBezTo>
                  <a:cubicBezTo>
                    <a:pt x="31803" y="11110"/>
                    <a:pt x="32395" y="12408"/>
                    <a:pt x="32800" y="13768"/>
                  </a:cubicBezTo>
                  <a:cubicBezTo>
                    <a:pt x="33194" y="15139"/>
                    <a:pt x="33413" y="16582"/>
                    <a:pt x="33413" y="18077"/>
                  </a:cubicBezTo>
                  <a:cubicBezTo>
                    <a:pt x="33413" y="18450"/>
                    <a:pt x="33402" y="18835"/>
                    <a:pt x="33371" y="19219"/>
                  </a:cubicBezTo>
                  <a:cubicBezTo>
                    <a:pt x="33226" y="21254"/>
                    <a:pt x="32686" y="23154"/>
                    <a:pt x="31844" y="24888"/>
                  </a:cubicBezTo>
                  <a:cubicBezTo>
                    <a:pt x="30578" y="27473"/>
                    <a:pt x="28616" y="29643"/>
                    <a:pt x="26228" y="31170"/>
                  </a:cubicBezTo>
                  <a:cubicBezTo>
                    <a:pt x="25033" y="31927"/>
                    <a:pt x="23725" y="32529"/>
                    <a:pt x="22355" y="32935"/>
                  </a:cubicBezTo>
                  <a:cubicBezTo>
                    <a:pt x="20974" y="33350"/>
                    <a:pt x="19520" y="33568"/>
                    <a:pt x="18025" y="33568"/>
                  </a:cubicBezTo>
                  <a:cubicBezTo>
                    <a:pt x="17693" y="33568"/>
                    <a:pt x="17361" y="33558"/>
                    <a:pt x="17029" y="33537"/>
                  </a:cubicBezTo>
                  <a:cubicBezTo>
                    <a:pt x="15024" y="33402"/>
                    <a:pt x="13145" y="32893"/>
                    <a:pt x="11443" y="32073"/>
                  </a:cubicBezTo>
                  <a:cubicBezTo>
                    <a:pt x="8898" y="30837"/>
                    <a:pt x="6760" y="28916"/>
                    <a:pt x="5265" y="26549"/>
                  </a:cubicBezTo>
                  <a:cubicBezTo>
                    <a:pt x="4517" y="25365"/>
                    <a:pt x="3926" y="24078"/>
                    <a:pt x="3531" y="22707"/>
                  </a:cubicBezTo>
                  <a:cubicBezTo>
                    <a:pt x="3126" y="21348"/>
                    <a:pt x="2908" y="19904"/>
                    <a:pt x="2908" y="18409"/>
                  </a:cubicBezTo>
                  <a:cubicBezTo>
                    <a:pt x="2908" y="18035"/>
                    <a:pt x="2929" y="17651"/>
                    <a:pt x="2950" y="17267"/>
                  </a:cubicBezTo>
                  <a:cubicBezTo>
                    <a:pt x="3105" y="15232"/>
                    <a:pt x="3635" y="13321"/>
                    <a:pt x="4475" y="11598"/>
                  </a:cubicBezTo>
                  <a:cubicBezTo>
                    <a:pt x="5742" y="9013"/>
                    <a:pt x="7705" y="6842"/>
                    <a:pt x="10093" y="5317"/>
                  </a:cubicBezTo>
                  <a:cubicBezTo>
                    <a:pt x="11297" y="4558"/>
                    <a:pt x="12595" y="3956"/>
                    <a:pt x="13976" y="3541"/>
                  </a:cubicBezTo>
                  <a:cubicBezTo>
                    <a:pt x="15347" y="3136"/>
                    <a:pt x="16800" y="2918"/>
                    <a:pt x="18295" y="2918"/>
                  </a:cubicBezTo>
                  <a:close/>
                  <a:moveTo>
                    <a:pt x="18295" y="1"/>
                  </a:moveTo>
                  <a:cubicBezTo>
                    <a:pt x="15917" y="1"/>
                    <a:pt x="13633" y="467"/>
                    <a:pt x="11536" y="1319"/>
                  </a:cubicBezTo>
                  <a:cubicBezTo>
                    <a:pt x="8379" y="2586"/>
                    <a:pt x="5649" y="4704"/>
                    <a:pt x="3624" y="7424"/>
                  </a:cubicBezTo>
                  <a:cubicBezTo>
                    <a:pt x="2617" y="8774"/>
                    <a:pt x="1787" y="10280"/>
                    <a:pt x="1185" y="11899"/>
                  </a:cubicBezTo>
                  <a:cubicBezTo>
                    <a:pt x="572" y="13519"/>
                    <a:pt x="177" y="15243"/>
                    <a:pt x="52" y="17049"/>
                  </a:cubicBezTo>
                  <a:cubicBezTo>
                    <a:pt x="11" y="17506"/>
                    <a:pt x="1" y="17963"/>
                    <a:pt x="1" y="18409"/>
                  </a:cubicBezTo>
                  <a:cubicBezTo>
                    <a:pt x="1" y="20776"/>
                    <a:pt x="458" y="23050"/>
                    <a:pt x="1288" y="25127"/>
                  </a:cubicBezTo>
                  <a:cubicBezTo>
                    <a:pt x="2534" y="28263"/>
                    <a:pt x="4632" y="30972"/>
                    <a:pt x="7310" y="32956"/>
                  </a:cubicBezTo>
                  <a:cubicBezTo>
                    <a:pt x="8649" y="33952"/>
                    <a:pt x="10134" y="34762"/>
                    <a:pt x="11733" y="35354"/>
                  </a:cubicBezTo>
                  <a:cubicBezTo>
                    <a:pt x="13332" y="35946"/>
                    <a:pt x="15056" y="36320"/>
                    <a:pt x="16842" y="36444"/>
                  </a:cubicBezTo>
                  <a:cubicBezTo>
                    <a:pt x="17236" y="36465"/>
                    <a:pt x="17631" y="36475"/>
                    <a:pt x="18025" y="36475"/>
                  </a:cubicBezTo>
                  <a:cubicBezTo>
                    <a:pt x="20403" y="36475"/>
                    <a:pt x="22687" y="36018"/>
                    <a:pt x="24784" y="35167"/>
                  </a:cubicBezTo>
                  <a:cubicBezTo>
                    <a:pt x="27940" y="33900"/>
                    <a:pt x="30682" y="31772"/>
                    <a:pt x="32696" y="29062"/>
                  </a:cubicBezTo>
                  <a:cubicBezTo>
                    <a:pt x="33703" y="27702"/>
                    <a:pt x="34534" y="26207"/>
                    <a:pt x="35146" y="24587"/>
                  </a:cubicBezTo>
                  <a:cubicBezTo>
                    <a:pt x="35748" y="22967"/>
                    <a:pt x="36143" y="21233"/>
                    <a:pt x="36278" y="19426"/>
                  </a:cubicBezTo>
                  <a:cubicBezTo>
                    <a:pt x="36309" y="18980"/>
                    <a:pt x="36330" y="18524"/>
                    <a:pt x="36330" y="18077"/>
                  </a:cubicBezTo>
                  <a:cubicBezTo>
                    <a:pt x="36330" y="15709"/>
                    <a:pt x="35873" y="13436"/>
                    <a:pt x="35042" y="11349"/>
                  </a:cubicBezTo>
                  <a:cubicBezTo>
                    <a:pt x="33786" y="8224"/>
                    <a:pt x="31699" y="5514"/>
                    <a:pt x="29010" y="3531"/>
                  </a:cubicBezTo>
                  <a:cubicBezTo>
                    <a:pt x="27671" y="2534"/>
                    <a:pt x="26186" y="1724"/>
                    <a:pt x="24587" y="1132"/>
                  </a:cubicBezTo>
                  <a:cubicBezTo>
                    <a:pt x="22988" y="530"/>
                    <a:pt x="21275" y="156"/>
                    <a:pt x="19489" y="42"/>
                  </a:cubicBezTo>
                  <a:cubicBezTo>
                    <a:pt x="19084" y="21"/>
                    <a:pt x="18690" y="1"/>
                    <a:pt x="18295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883775" y="1591775"/>
              <a:ext cx="282950" cy="688200"/>
            </a:xfrm>
            <a:custGeom>
              <a:rect b="b" l="l" r="r" t="t"/>
              <a:pathLst>
                <a:path extrusionOk="0" h="27528" w="11318">
                  <a:moveTo>
                    <a:pt x="9054" y="1"/>
                  </a:moveTo>
                  <a:lnTo>
                    <a:pt x="0" y="26580"/>
                  </a:lnTo>
                  <a:cubicBezTo>
                    <a:pt x="285" y="27312"/>
                    <a:pt x="624" y="27528"/>
                    <a:pt x="925" y="27528"/>
                  </a:cubicBezTo>
                  <a:cubicBezTo>
                    <a:pt x="1359" y="27528"/>
                    <a:pt x="1714" y="27079"/>
                    <a:pt x="1714" y="27079"/>
                  </a:cubicBezTo>
                  <a:lnTo>
                    <a:pt x="11317" y="478"/>
                  </a:lnTo>
                  <a:lnTo>
                    <a:pt x="9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2439250" y="2171625"/>
              <a:ext cx="262175" cy="270775"/>
            </a:xfrm>
            <a:custGeom>
              <a:rect b="b" l="l" r="r" t="t"/>
              <a:pathLst>
                <a:path extrusionOk="0" h="10831" w="10487">
                  <a:moveTo>
                    <a:pt x="5320" y="1"/>
                  </a:moveTo>
                  <a:cubicBezTo>
                    <a:pt x="2682" y="1"/>
                    <a:pt x="428" y="2214"/>
                    <a:pt x="219" y="5089"/>
                  </a:cubicBezTo>
                  <a:cubicBezTo>
                    <a:pt x="0" y="8069"/>
                    <a:pt x="2077" y="10644"/>
                    <a:pt x="4849" y="10820"/>
                  </a:cubicBezTo>
                  <a:cubicBezTo>
                    <a:pt x="4950" y="10827"/>
                    <a:pt x="5051" y="10830"/>
                    <a:pt x="5151" y="10830"/>
                  </a:cubicBezTo>
                  <a:cubicBezTo>
                    <a:pt x="7795" y="10830"/>
                    <a:pt x="10059" y="8615"/>
                    <a:pt x="10269" y="5743"/>
                  </a:cubicBezTo>
                  <a:cubicBezTo>
                    <a:pt x="10487" y="2753"/>
                    <a:pt x="8421" y="189"/>
                    <a:pt x="5638" y="12"/>
                  </a:cubicBezTo>
                  <a:cubicBezTo>
                    <a:pt x="5532" y="4"/>
                    <a:pt x="5425" y="1"/>
                    <a:pt x="5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041850" y="1507675"/>
              <a:ext cx="1304350" cy="834275"/>
            </a:xfrm>
            <a:custGeom>
              <a:rect b="b" l="l" r="r" t="t"/>
              <a:pathLst>
                <a:path extrusionOk="0" h="33371" w="52174">
                  <a:moveTo>
                    <a:pt x="11289" y="5792"/>
                  </a:moveTo>
                  <a:cubicBezTo>
                    <a:pt x="11369" y="5792"/>
                    <a:pt x="11452" y="5799"/>
                    <a:pt x="11535" y="5815"/>
                  </a:cubicBezTo>
                  <a:lnTo>
                    <a:pt x="36942" y="10487"/>
                  </a:lnTo>
                  <a:cubicBezTo>
                    <a:pt x="37762" y="10632"/>
                    <a:pt x="38479" y="11110"/>
                    <a:pt x="38925" y="11805"/>
                  </a:cubicBezTo>
                  <a:lnTo>
                    <a:pt x="47107" y="24472"/>
                  </a:lnTo>
                  <a:cubicBezTo>
                    <a:pt x="47211" y="24628"/>
                    <a:pt x="47408" y="24888"/>
                    <a:pt x="47647" y="25189"/>
                  </a:cubicBezTo>
                  <a:cubicBezTo>
                    <a:pt x="48343" y="26061"/>
                    <a:pt x="48955" y="27930"/>
                    <a:pt x="47813" y="28138"/>
                  </a:cubicBezTo>
                  <a:cubicBezTo>
                    <a:pt x="42642" y="29072"/>
                    <a:pt x="29954" y="30557"/>
                    <a:pt x="26954" y="31087"/>
                  </a:cubicBezTo>
                  <a:cubicBezTo>
                    <a:pt x="26622" y="31145"/>
                    <a:pt x="26305" y="31172"/>
                    <a:pt x="26005" y="31172"/>
                  </a:cubicBezTo>
                  <a:cubicBezTo>
                    <a:pt x="22837" y="31172"/>
                    <a:pt x="21399" y="28210"/>
                    <a:pt x="21399" y="28210"/>
                  </a:cubicBezTo>
                  <a:lnTo>
                    <a:pt x="10144" y="7684"/>
                  </a:lnTo>
                  <a:cubicBezTo>
                    <a:pt x="9666" y="6813"/>
                    <a:pt x="10343" y="5792"/>
                    <a:pt x="11289" y="5792"/>
                  </a:cubicBezTo>
                  <a:close/>
                  <a:moveTo>
                    <a:pt x="37111" y="0"/>
                  </a:moveTo>
                  <a:cubicBezTo>
                    <a:pt x="36725" y="0"/>
                    <a:pt x="36328" y="29"/>
                    <a:pt x="35925" y="94"/>
                  </a:cubicBezTo>
                  <a:cubicBezTo>
                    <a:pt x="32488" y="644"/>
                    <a:pt x="28086" y="945"/>
                    <a:pt x="27525" y="1589"/>
                  </a:cubicBezTo>
                  <a:cubicBezTo>
                    <a:pt x="26994" y="2210"/>
                    <a:pt x="25912" y="3963"/>
                    <a:pt x="27918" y="3963"/>
                  </a:cubicBezTo>
                  <a:cubicBezTo>
                    <a:pt x="27990" y="3963"/>
                    <a:pt x="28067" y="3961"/>
                    <a:pt x="28148" y="3956"/>
                  </a:cubicBezTo>
                  <a:cubicBezTo>
                    <a:pt x="28311" y="3946"/>
                    <a:pt x="28478" y="3941"/>
                    <a:pt x="28647" y="3941"/>
                  </a:cubicBezTo>
                  <a:cubicBezTo>
                    <a:pt x="29823" y="3941"/>
                    <a:pt x="31109" y="4176"/>
                    <a:pt x="32063" y="4403"/>
                  </a:cubicBezTo>
                  <a:cubicBezTo>
                    <a:pt x="32862" y="4590"/>
                    <a:pt x="33371" y="5347"/>
                    <a:pt x="33215" y="6116"/>
                  </a:cubicBezTo>
                  <a:cubicBezTo>
                    <a:pt x="33071" y="6825"/>
                    <a:pt x="32416" y="7316"/>
                    <a:pt x="31685" y="7316"/>
                  </a:cubicBezTo>
                  <a:cubicBezTo>
                    <a:pt x="31570" y="7316"/>
                    <a:pt x="31453" y="7304"/>
                    <a:pt x="31336" y="7278"/>
                  </a:cubicBezTo>
                  <a:lnTo>
                    <a:pt x="6386" y="2108"/>
                  </a:lnTo>
                  <a:cubicBezTo>
                    <a:pt x="5722" y="1965"/>
                    <a:pt x="3379" y="884"/>
                    <a:pt x="2399" y="884"/>
                  </a:cubicBezTo>
                  <a:cubicBezTo>
                    <a:pt x="2168" y="884"/>
                    <a:pt x="2013" y="944"/>
                    <a:pt x="1973" y="1090"/>
                  </a:cubicBezTo>
                  <a:lnTo>
                    <a:pt x="104" y="3644"/>
                  </a:lnTo>
                  <a:cubicBezTo>
                    <a:pt x="1" y="4008"/>
                    <a:pt x="4258" y="5005"/>
                    <a:pt x="4454" y="5337"/>
                  </a:cubicBezTo>
                  <a:lnTo>
                    <a:pt x="19229" y="29695"/>
                  </a:lnTo>
                  <a:cubicBezTo>
                    <a:pt x="19260" y="29726"/>
                    <a:pt x="19281" y="29768"/>
                    <a:pt x="19302" y="29809"/>
                  </a:cubicBezTo>
                  <a:cubicBezTo>
                    <a:pt x="19522" y="30282"/>
                    <a:pt x="21180" y="33371"/>
                    <a:pt x="25604" y="33371"/>
                  </a:cubicBezTo>
                  <a:cubicBezTo>
                    <a:pt x="26614" y="33371"/>
                    <a:pt x="27768" y="33210"/>
                    <a:pt x="29082" y="32820"/>
                  </a:cubicBezTo>
                  <a:cubicBezTo>
                    <a:pt x="29145" y="32799"/>
                    <a:pt x="29207" y="32779"/>
                    <a:pt x="29280" y="32769"/>
                  </a:cubicBezTo>
                  <a:lnTo>
                    <a:pt x="50482" y="29518"/>
                  </a:lnTo>
                  <a:cubicBezTo>
                    <a:pt x="51624" y="29342"/>
                    <a:pt x="52174" y="28117"/>
                    <a:pt x="51520" y="27224"/>
                  </a:cubicBezTo>
                  <a:cubicBezTo>
                    <a:pt x="51022" y="26539"/>
                    <a:pt x="50502" y="25801"/>
                    <a:pt x="50170" y="25272"/>
                  </a:cubicBezTo>
                  <a:cubicBezTo>
                    <a:pt x="49619" y="24359"/>
                    <a:pt x="44324" y="17184"/>
                    <a:pt x="41936" y="12470"/>
                  </a:cubicBezTo>
                  <a:cubicBezTo>
                    <a:pt x="40784" y="10196"/>
                    <a:pt x="39912" y="9179"/>
                    <a:pt x="37285" y="8535"/>
                  </a:cubicBezTo>
                  <a:cubicBezTo>
                    <a:pt x="36465" y="8328"/>
                    <a:pt x="35946" y="7569"/>
                    <a:pt x="36122" y="6780"/>
                  </a:cubicBezTo>
                  <a:lnTo>
                    <a:pt x="36246" y="6251"/>
                  </a:lnTo>
                  <a:cubicBezTo>
                    <a:pt x="36361" y="5742"/>
                    <a:pt x="36756" y="5326"/>
                    <a:pt x="37285" y="5160"/>
                  </a:cubicBezTo>
                  <a:cubicBezTo>
                    <a:pt x="38145" y="4895"/>
                    <a:pt x="39450" y="4523"/>
                    <a:pt x="40176" y="4523"/>
                  </a:cubicBezTo>
                  <a:cubicBezTo>
                    <a:pt x="40301" y="4523"/>
                    <a:pt x="40408" y="4534"/>
                    <a:pt x="40493" y="4558"/>
                  </a:cubicBezTo>
                  <a:cubicBezTo>
                    <a:pt x="40541" y="4572"/>
                    <a:pt x="40589" y="4579"/>
                    <a:pt x="40638" y="4579"/>
                  </a:cubicBezTo>
                  <a:cubicBezTo>
                    <a:pt x="41488" y="4579"/>
                    <a:pt x="42442" y="2528"/>
                    <a:pt x="42383" y="2066"/>
                  </a:cubicBezTo>
                  <a:cubicBezTo>
                    <a:pt x="42319" y="1636"/>
                    <a:pt x="40014" y="0"/>
                    <a:pt x="37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2661175" y="1503750"/>
              <a:ext cx="499700" cy="132175"/>
            </a:xfrm>
            <a:custGeom>
              <a:rect b="b" l="l" r="r" t="t"/>
              <a:pathLst>
                <a:path extrusionOk="0" h="5287" w="19988">
                  <a:moveTo>
                    <a:pt x="11419" y="0"/>
                  </a:moveTo>
                  <a:cubicBezTo>
                    <a:pt x="7882" y="0"/>
                    <a:pt x="3986" y="868"/>
                    <a:pt x="1039" y="2639"/>
                  </a:cubicBezTo>
                  <a:cubicBezTo>
                    <a:pt x="624" y="2888"/>
                    <a:pt x="188" y="3210"/>
                    <a:pt x="105" y="3667"/>
                  </a:cubicBezTo>
                  <a:cubicBezTo>
                    <a:pt x="1" y="4217"/>
                    <a:pt x="478" y="4736"/>
                    <a:pt x="1028" y="4934"/>
                  </a:cubicBezTo>
                  <a:cubicBezTo>
                    <a:pt x="1328" y="5041"/>
                    <a:pt x="1645" y="5074"/>
                    <a:pt x="1968" y="5074"/>
                  </a:cubicBezTo>
                  <a:cubicBezTo>
                    <a:pt x="2239" y="5074"/>
                    <a:pt x="2513" y="5051"/>
                    <a:pt x="2783" y="5027"/>
                  </a:cubicBezTo>
                  <a:cubicBezTo>
                    <a:pt x="4509" y="4895"/>
                    <a:pt x="6243" y="4827"/>
                    <a:pt x="7977" y="4827"/>
                  </a:cubicBezTo>
                  <a:cubicBezTo>
                    <a:pt x="9101" y="4827"/>
                    <a:pt x="10226" y="4856"/>
                    <a:pt x="11349" y="4913"/>
                  </a:cubicBezTo>
                  <a:cubicBezTo>
                    <a:pt x="12282" y="4967"/>
                    <a:pt x="13662" y="5286"/>
                    <a:pt x="14901" y="5286"/>
                  </a:cubicBezTo>
                  <a:cubicBezTo>
                    <a:pt x="15800" y="5286"/>
                    <a:pt x="16625" y="5118"/>
                    <a:pt x="17153" y="4560"/>
                  </a:cubicBezTo>
                  <a:cubicBezTo>
                    <a:pt x="19987" y="1570"/>
                    <a:pt x="14173" y="74"/>
                    <a:pt x="12128" y="12"/>
                  </a:cubicBezTo>
                  <a:cubicBezTo>
                    <a:pt x="11893" y="4"/>
                    <a:pt x="11657" y="0"/>
                    <a:pt x="1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3222900" y="2097750"/>
              <a:ext cx="199100" cy="200525"/>
            </a:xfrm>
            <a:custGeom>
              <a:rect b="b" l="l" r="r" t="t"/>
              <a:pathLst>
                <a:path extrusionOk="0" h="8021" w="7964">
                  <a:moveTo>
                    <a:pt x="4039" y="0"/>
                  </a:moveTo>
                  <a:cubicBezTo>
                    <a:pt x="2023" y="0"/>
                    <a:pt x="315" y="1638"/>
                    <a:pt x="156" y="3767"/>
                  </a:cubicBezTo>
                  <a:cubicBezTo>
                    <a:pt x="0" y="5968"/>
                    <a:pt x="1578" y="7878"/>
                    <a:pt x="3686" y="8013"/>
                  </a:cubicBezTo>
                  <a:cubicBezTo>
                    <a:pt x="3765" y="8018"/>
                    <a:pt x="3844" y="8020"/>
                    <a:pt x="3923" y="8020"/>
                  </a:cubicBezTo>
                  <a:cubicBezTo>
                    <a:pt x="5931" y="8020"/>
                    <a:pt x="7648" y="6383"/>
                    <a:pt x="7797" y="4254"/>
                  </a:cubicBezTo>
                  <a:cubicBezTo>
                    <a:pt x="7963" y="2053"/>
                    <a:pt x="6385" y="143"/>
                    <a:pt x="4278" y="8"/>
                  </a:cubicBezTo>
                  <a:cubicBezTo>
                    <a:pt x="4198" y="3"/>
                    <a:pt x="4118" y="0"/>
                    <a:pt x="4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535550" y="2175525"/>
              <a:ext cx="286075" cy="291550"/>
            </a:xfrm>
            <a:custGeom>
              <a:rect b="b" l="l" r="r" t="t"/>
              <a:pathLst>
                <a:path extrusionOk="0" h="11662" w="11443">
                  <a:moveTo>
                    <a:pt x="5806" y="1"/>
                  </a:moveTo>
                  <a:cubicBezTo>
                    <a:pt x="2929" y="1"/>
                    <a:pt x="469" y="2386"/>
                    <a:pt x="239" y="5473"/>
                  </a:cubicBezTo>
                  <a:cubicBezTo>
                    <a:pt x="1" y="8692"/>
                    <a:pt x="2264" y="11454"/>
                    <a:pt x="5296" y="11650"/>
                  </a:cubicBezTo>
                  <a:cubicBezTo>
                    <a:pt x="5411" y="11658"/>
                    <a:pt x="5525" y="11662"/>
                    <a:pt x="5638" y="11662"/>
                  </a:cubicBezTo>
                  <a:cubicBezTo>
                    <a:pt x="8524" y="11662"/>
                    <a:pt x="10984" y="9276"/>
                    <a:pt x="11214" y="6189"/>
                  </a:cubicBezTo>
                  <a:cubicBezTo>
                    <a:pt x="11442" y="2970"/>
                    <a:pt x="9179" y="209"/>
                    <a:pt x="6147" y="12"/>
                  </a:cubicBezTo>
                  <a:cubicBezTo>
                    <a:pt x="6033" y="4"/>
                    <a:pt x="5919" y="1"/>
                    <a:pt x="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535025" y="2169575"/>
              <a:ext cx="287375" cy="303725"/>
            </a:xfrm>
            <a:custGeom>
              <a:rect b="b" l="l" r="r" t="t"/>
              <a:pathLst>
                <a:path extrusionOk="0" h="12149" w="11495">
                  <a:moveTo>
                    <a:pt x="5825" y="478"/>
                  </a:moveTo>
                  <a:cubicBezTo>
                    <a:pt x="5940" y="478"/>
                    <a:pt x="6044" y="488"/>
                    <a:pt x="6157" y="488"/>
                  </a:cubicBezTo>
                  <a:cubicBezTo>
                    <a:pt x="6843" y="540"/>
                    <a:pt x="7486" y="717"/>
                    <a:pt x="8068" y="1018"/>
                  </a:cubicBezTo>
                  <a:cubicBezTo>
                    <a:pt x="8951" y="1454"/>
                    <a:pt x="9678" y="2149"/>
                    <a:pt x="10197" y="3012"/>
                  </a:cubicBezTo>
                  <a:cubicBezTo>
                    <a:pt x="10705" y="3863"/>
                    <a:pt x="11007" y="4880"/>
                    <a:pt x="11007" y="5970"/>
                  </a:cubicBezTo>
                  <a:cubicBezTo>
                    <a:pt x="11007" y="6116"/>
                    <a:pt x="10996" y="6261"/>
                    <a:pt x="10986" y="6406"/>
                  </a:cubicBezTo>
                  <a:cubicBezTo>
                    <a:pt x="10933" y="7154"/>
                    <a:pt x="10747" y="7850"/>
                    <a:pt x="10446" y="8483"/>
                  </a:cubicBezTo>
                  <a:cubicBezTo>
                    <a:pt x="10010" y="9428"/>
                    <a:pt x="9325" y="10227"/>
                    <a:pt x="8494" y="10778"/>
                  </a:cubicBezTo>
                  <a:cubicBezTo>
                    <a:pt x="8079" y="11058"/>
                    <a:pt x="7632" y="11276"/>
                    <a:pt x="7154" y="11432"/>
                  </a:cubicBezTo>
                  <a:cubicBezTo>
                    <a:pt x="6677" y="11577"/>
                    <a:pt x="6178" y="11660"/>
                    <a:pt x="5659" y="11660"/>
                  </a:cubicBezTo>
                  <a:cubicBezTo>
                    <a:pt x="5555" y="11660"/>
                    <a:pt x="5441" y="11650"/>
                    <a:pt x="5338" y="11650"/>
                  </a:cubicBezTo>
                  <a:cubicBezTo>
                    <a:pt x="4642" y="11598"/>
                    <a:pt x="3998" y="11422"/>
                    <a:pt x="3416" y="11120"/>
                  </a:cubicBezTo>
                  <a:cubicBezTo>
                    <a:pt x="2544" y="10684"/>
                    <a:pt x="1807" y="9989"/>
                    <a:pt x="1298" y="9127"/>
                  </a:cubicBezTo>
                  <a:cubicBezTo>
                    <a:pt x="779" y="8275"/>
                    <a:pt x="488" y="7258"/>
                    <a:pt x="488" y="6168"/>
                  </a:cubicBezTo>
                  <a:cubicBezTo>
                    <a:pt x="488" y="6023"/>
                    <a:pt x="488" y="5877"/>
                    <a:pt x="499" y="5732"/>
                  </a:cubicBezTo>
                  <a:cubicBezTo>
                    <a:pt x="551" y="4984"/>
                    <a:pt x="748" y="4288"/>
                    <a:pt x="1039" y="3655"/>
                  </a:cubicBezTo>
                  <a:cubicBezTo>
                    <a:pt x="1485" y="2710"/>
                    <a:pt x="2170" y="1911"/>
                    <a:pt x="2991" y="1360"/>
                  </a:cubicBezTo>
                  <a:cubicBezTo>
                    <a:pt x="3406" y="1080"/>
                    <a:pt x="3863" y="862"/>
                    <a:pt x="4341" y="717"/>
                  </a:cubicBezTo>
                  <a:cubicBezTo>
                    <a:pt x="4818" y="561"/>
                    <a:pt x="5317" y="478"/>
                    <a:pt x="5825" y="478"/>
                  </a:cubicBezTo>
                  <a:close/>
                  <a:moveTo>
                    <a:pt x="5825" y="1"/>
                  </a:moveTo>
                  <a:cubicBezTo>
                    <a:pt x="5078" y="1"/>
                    <a:pt x="4351" y="156"/>
                    <a:pt x="3676" y="437"/>
                  </a:cubicBezTo>
                  <a:cubicBezTo>
                    <a:pt x="2680" y="862"/>
                    <a:pt x="1807" y="1579"/>
                    <a:pt x="1164" y="2482"/>
                  </a:cubicBezTo>
                  <a:cubicBezTo>
                    <a:pt x="520" y="3385"/>
                    <a:pt x="105" y="4496"/>
                    <a:pt x="22" y="5700"/>
                  </a:cubicBezTo>
                  <a:cubicBezTo>
                    <a:pt x="1" y="5856"/>
                    <a:pt x="1" y="6012"/>
                    <a:pt x="1" y="6168"/>
                  </a:cubicBezTo>
                  <a:cubicBezTo>
                    <a:pt x="1" y="7735"/>
                    <a:pt x="571" y="9179"/>
                    <a:pt x="1517" y="10248"/>
                  </a:cubicBezTo>
                  <a:cubicBezTo>
                    <a:pt x="1994" y="10788"/>
                    <a:pt x="2555" y="11235"/>
                    <a:pt x="3199" y="11556"/>
                  </a:cubicBezTo>
                  <a:cubicBezTo>
                    <a:pt x="3842" y="11878"/>
                    <a:pt x="4548" y="12086"/>
                    <a:pt x="5306" y="12128"/>
                  </a:cubicBezTo>
                  <a:cubicBezTo>
                    <a:pt x="5421" y="12138"/>
                    <a:pt x="5545" y="12148"/>
                    <a:pt x="5659" y="12148"/>
                  </a:cubicBezTo>
                  <a:cubicBezTo>
                    <a:pt x="6417" y="12148"/>
                    <a:pt x="7144" y="11982"/>
                    <a:pt x="7809" y="11702"/>
                  </a:cubicBezTo>
                  <a:cubicBezTo>
                    <a:pt x="8815" y="11276"/>
                    <a:pt x="9688" y="10570"/>
                    <a:pt x="10331" y="9657"/>
                  </a:cubicBezTo>
                  <a:cubicBezTo>
                    <a:pt x="10965" y="8753"/>
                    <a:pt x="11380" y="7652"/>
                    <a:pt x="11473" y="6448"/>
                  </a:cubicBezTo>
                  <a:cubicBezTo>
                    <a:pt x="11484" y="6282"/>
                    <a:pt x="11494" y="6126"/>
                    <a:pt x="11494" y="5970"/>
                  </a:cubicBezTo>
                  <a:cubicBezTo>
                    <a:pt x="11494" y="4403"/>
                    <a:pt x="10924" y="2959"/>
                    <a:pt x="9968" y="1890"/>
                  </a:cubicBezTo>
                  <a:cubicBezTo>
                    <a:pt x="9501" y="1350"/>
                    <a:pt x="8930" y="903"/>
                    <a:pt x="8286" y="582"/>
                  </a:cubicBezTo>
                  <a:cubicBezTo>
                    <a:pt x="7653" y="260"/>
                    <a:pt x="6946" y="63"/>
                    <a:pt x="6189" y="11"/>
                  </a:cubicBezTo>
                  <a:cubicBezTo>
                    <a:pt x="6064" y="1"/>
                    <a:pt x="5950" y="1"/>
                    <a:pt x="5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25875" y="2262400"/>
              <a:ext cx="120475" cy="125875"/>
            </a:xfrm>
            <a:custGeom>
              <a:rect b="b" l="l" r="r" t="t"/>
              <a:pathLst>
                <a:path extrusionOk="0" h="5035" w="4819">
                  <a:moveTo>
                    <a:pt x="2456" y="0"/>
                  </a:moveTo>
                  <a:cubicBezTo>
                    <a:pt x="1238" y="0"/>
                    <a:pt x="194" y="1031"/>
                    <a:pt x="105" y="2361"/>
                  </a:cubicBezTo>
                  <a:cubicBezTo>
                    <a:pt x="1" y="3752"/>
                    <a:pt x="945" y="4947"/>
                    <a:pt x="2223" y="5030"/>
                  </a:cubicBezTo>
                  <a:cubicBezTo>
                    <a:pt x="2270" y="5033"/>
                    <a:pt x="2317" y="5034"/>
                    <a:pt x="2363" y="5034"/>
                  </a:cubicBezTo>
                  <a:cubicBezTo>
                    <a:pt x="3580" y="5034"/>
                    <a:pt x="4615" y="4003"/>
                    <a:pt x="4715" y="2663"/>
                  </a:cubicBezTo>
                  <a:cubicBezTo>
                    <a:pt x="4818" y="1281"/>
                    <a:pt x="3863" y="88"/>
                    <a:pt x="2597" y="5"/>
                  </a:cubicBezTo>
                  <a:cubicBezTo>
                    <a:pt x="2549" y="2"/>
                    <a:pt x="2503" y="0"/>
                    <a:pt x="2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2667675" y="2310400"/>
              <a:ext cx="89300" cy="254350"/>
            </a:xfrm>
            <a:custGeom>
              <a:rect b="b" l="l" r="r" t="t"/>
              <a:pathLst>
                <a:path extrusionOk="0" h="10174" w="3572">
                  <a:moveTo>
                    <a:pt x="889" y="1"/>
                  </a:moveTo>
                  <a:cubicBezTo>
                    <a:pt x="836" y="1"/>
                    <a:pt x="781" y="6"/>
                    <a:pt x="727" y="16"/>
                  </a:cubicBezTo>
                  <a:cubicBezTo>
                    <a:pt x="291" y="88"/>
                    <a:pt x="0" y="503"/>
                    <a:pt x="83" y="919"/>
                  </a:cubicBezTo>
                  <a:lnTo>
                    <a:pt x="1890" y="9547"/>
                  </a:lnTo>
                  <a:cubicBezTo>
                    <a:pt x="1963" y="9913"/>
                    <a:pt x="2302" y="10174"/>
                    <a:pt x="2687" y="10174"/>
                  </a:cubicBezTo>
                  <a:cubicBezTo>
                    <a:pt x="2739" y="10174"/>
                    <a:pt x="2792" y="10169"/>
                    <a:pt x="2845" y="10159"/>
                  </a:cubicBezTo>
                  <a:cubicBezTo>
                    <a:pt x="3281" y="10076"/>
                    <a:pt x="3572" y="9672"/>
                    <a:pt x="3489" y="9256"/>
                  </a:cubicBezTo>
                  <a:lnTo>
                    <a:pt x="1693" y="618"/>
                  </a:lnTo>
                  <a:cubicBezTo>
                    <a:pt x="1610" y="253"/>
                    <a:pt x="1273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2709200" y="2532650"/>
              <a:ext cx="176800" cy="52850"/>
            </a:xfrm>
            <a:custGeom>
              <a:rect b="b" l="l" r="r" t="t"/>
              <a:pathLst>
                <a:path extrusionOk="0" h="2114" w="7072">
                  <a:moveTo>
                    <a:pt x="795" y="1"/>
                  </a:moveTo>
                  <a:cubicBezTo>
                    <a:pt x="414" y="1"/>
                    <a:pt x="82" y="291"/>
                    <a:pt x="53" y="657"/>
                  </a:cubicBezTo>
                  <a:lnTo>
                    <a:pt x="32" y="1010"/>
                  </a:lnTo>
                  <a:cubicBezTo>
                    <a:pt x="0" y="1394"/>
                    <a:pt x="312" y="1726"/>
                    <a:pt x="727" y="1758"/>
                  </a:cubicBezTo>
                  <a:lnTo>
                    <a:pt x="6220" y="2111"/>
                  </a:lnTo>
                  <a:cubicBezTo>
                    <a:pt x="6240" y="2112"/>
                    <a:pt x="6259" y="2113"/>
                    <a:pt x="6279" y="2113"/>
                  </a:cubicBezTo>
                  <a:cubicBezTo>
                    <a:pt x="6659" y="2113"/>
                    <a:pt x="6989" y="1832"/>
                    <a:pt x="7009" y="1456"/>
                  </a:cubicBezTo>
                  <a:lnTo>
                    <a:pt x="7040" y="1103"/>
                  </a:lnTo>
                  <a:cubicBezTo>
                    <a:pt x="7071" y="719"/>
                    <a:pt x="6760" y="387"/>
                    <a:pt x="6345" y="356"/>
                  </a:cubicBezTo>
                  <a:lnTo>
                    <a:pt x="852" y="3"/>
                  </a:lnTo>
                  <a:cubicBezTo>
                    <a:pt x="833" y="1"/>
                    <a:pt x="81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741525" y="1133900"/>
              <a:ext cx="211575" cy="136525"/>
            </a:xfrm>
            <a:custGeom>
              <a:rect b="b" l="l" r="r" t="t"/>
              <a:pathLst>
                <a:path extrusionOk="0" h="5461" w="8463">
                  <a:moveTo>
                    <a:pt x="6438" y="0"/>
                  </a:moveTo>
                  <a:cubicBezTo>
                    <a:pt x="5914" y="0"/>
                    <a:pt x="5422" y="409"/>
                    <a:pt x="4858" y="409"/>
                  </a:cubicBezTo>
                  <a:cubicBezTo>
                    <a:pt x="4767" y="409"/>
                    <a:pt x="4674" y="399"/>
                    <a:pt x="4580" y="374"/>
                  </a:cubicBezTo>
                  <a:cubicBezTo>
                    <a:pt x="4393" y="322"/>
                    <a:pt x="4236" y="166"/>
                    <a:pt x="4029" y="146"/>
                  </a:cubicBezTo>
                  <a:cubicBezTo>
                    <a:pt x="4008" y="143"/>
                    <a:pt x="3987" y="142"/>
                    <a:pt x="3966" y="142"/>
                  </a:cubicBezTo>
                  <a:cubicBezTo>
                    <a:pt x="3643" y="142"/>
                    <a:pt x="3389" y="435"/>
                    <a:pt x="3126" y="582"/>
                  </a:cubicBezTo>
                  <a:cubicBezTo>
                    <a:pt x="3016" y="640"/>
                    <a:pt x="2926" y="668"/>
                    <a:pt x="2821" y="668"/>
                  </a:cubicBezTo>
                  <a:cubicBezTo>
                    <a:pt x="2777" y="668"/>
                    <a:pt x="2731" y="663"/>
                    <a:pt x="2679" y="654"/>
                  </a:cubicBezTo>
                  <a:cubicBezTo>
                    <a:pt x="2461" y="613"/>
                    <a:pt x="2378" y="436"/>
                    <a:pt x="2181" y="374"/>
                  </a:cubicBezTo>
                  <a:cubicBezTo>
                    <a:pt x="2160" y="369"/>
                    <a:pt x="2139" y="366"/>
                    <a:pt x="2118" y="366"/>
                  </a:cubicBezTo>
                  <a:cubicBezTo>
                    <a:pt x="1984" y="366"/>
                    <a:pt x="1855" y="474"/>
                    <a:pt x="1765" y="582"/>
                  </a:cubicBezTo>
                  <a:cubicBezTo>
                    <a:pt x="1610" y="769"/>
                    <a:pt x="1465" y="976"/>
                    <a:pt x="1350" y="1194"/>
                  </a:cubicBezTo>
                  <a:cubicBezTo>
                    <a:pt x="1268" y="1119"/>
                    <a:pt x="1154" y="1084"/>
                    <a:pt x="1038" y="1084"/>
                  </a:cubicBezTo>
                  <a:cubicBezTo>
                    <a:pt x="979" y="1084"/>
                    <a:pt x="919" y="1093"/>
                    <a:pt x="862" y="1111"/>
                  </a:cubicBezTo>
                  <a:cubicBezTo>
                    <a:pt x="696" y="1163"/>
                    <a:pt x="561" y="1277"/>
                    <a:pt x="447" y="1402"/>
                  </a:cubicBezTo>
                  <a:cubicBezTo>
                    <a:pt x="73" y="1848"/>
                    <a:pt x="0" y="2461"/>
                    <a:pt x="11" y="3032"/>
                  </a:cubicBezTo>
                  <a:cubicBezTo>
                    <a:pt x="11" y="3478"/>
                    <a:pt x="63" y="3935"/>
                    <a:pt x="260" y="4330"/>
                  </a:cubicBezTo>
                  <a:cubicBezTo>
                    <a:pt x="457" y="4735"/>
                    <a:pt x="821" y="5067"/>
                    <a:pt x="1267" y="5139"/>
                  </a:cubicBezTo>
                  <a:cubicBezTo>
                    <a:pt x="1314" y="5148"/>
                    <a:pt x="1364" y="5153"/>
                    <a:pt x="1412" y="5153"/>
                  </a:cubicBezTo>
                  <a:cubicBezTo>
                    <a:pt x="1481" y="5153"/>
                    <a:pt x="1549" y="5143"/>
                    <a:pt x="1610" y="5119"/>
                  </a:cubicBezTo>
                  <a:cubicBezTo>
                    <a:pt x="1752" y="5051"/>
                    <a:pt x="1758" y="5005"/>
                    <a:pt x="1787" y="5005"/>
                  </a:cubicBezTo>
                  <a:cubicBezTo>
                    <a:pt x="1808" y="5005"/>
                    <a:pt x="1839" y="5027"/>
                    <a:pt x="1932" y="5077"/>
                  </a:cubicBezTo>
                  <a:cubicBezTo>
                    <a:pt x="2108" y="5160"/>
                    <a:pt x="2222" y="5264"/>
                    <a:pt x="2430" y="5296"/>
                  </a:cubicBezTo>
                  <a:cubicBezTo>
                    <a:pt x="2466" y="5301"/>
                    <a:pt x="2501" y="5303"/>
                    <a:pt x="2534" y="5303"/>
                  </a:cubicBezTo>
                  <a:cubicBezTo>
                    <a:pt x="2771" y="5303"/>
                    <a:pt x="2918" y="5183"/>
                    <a:pt x="3147" y="5119"/>
                  </a:cubicBezTo>
                  <a:cubicBezTo>
                    <a:pt x="3193" y="5106"/>
                    <a:pt x="3235" y="5100"/>
                    <a:pt x="3274" y="5100"/>
                  </a:cubicBezTo>
                  <a:cubicBezTo>
                    <a:pt x="3451" y="5100"/>
                    <a:pt x="3561" y="5219"/>
                    <a:pt x="3749" y="5296"/>
                  </a:cubicBezTo>
                  <a:cubicBezTo>
                    <a:pt x="4013" y="5404"/>
                    <a:pt x="4294" y="5460"/>
                    <a:pt x="4579" y="5460"/>
                  </a:cubicBezTo>
                  <a:cubicBezTo>
                    <a:pt x="4676" y="5460"/>
                    <a:pt x="4773" y="5454"/>
                    <a:pt x="4870" y="5441"/>
                  </a:cubicBezTo>
                  <a:cubicBezTo>
                    <a:pt x="4995" y="5430"/>
                    <a:pt x="5129" y="5389"/>
                    <a:pt x="5233" y="5316"/>
                  </a:cubicBezTo>
                  <a:cubicBezTo>
                    <a:pt x="5337" y="5243"/>
                    <a:pt x="5399" y="5150"/>
                    <a:pt x="5472" y="5046"/>
                  </a:cubicBezTo>
                  <a:cubicBezTo>
                    <a:pt x="5960" y="4309"/>
                    <a:pt x="5576" y="3406"/>
                    <a:pt x="6002" y="2679"/>
                  </a:cubicBezTo>
                  <a:cubicBezTo>
                    <a:pt x="6033" y="2617"/>
                    <a:pt x="6075" y="2564"/>
                    <a:pt x="6137" y="2534"/>
                  </a:cubicBezTo>
                  <a:cubicBezTo>
                    <a:pt x="6199" y="2502"/>
                    <a:pt x="6262" y="2502"/>
                    <a:pt x="6334" y="2502"/>
                  </a:cubicBezTo>
                  <a:cubicBezTo>
                    <a:pt x="6656" y="2502"/>
                    <a:pt x="6905" y="2606"/>
                    <a:pt x="7217" y="2658"/>
                  </a:cubicBezTo>
                  <a:cubicBezTo>
                    <a:pt x="7348" y="2676"/>
                    <a:pt x="7482" y="2684"/>
                    <a:pt x="7618" y="2684"/>
                  </a:cubicBezTo>
                  <a:cubicBezTo>
                    <a:pt x="7879" y="2684"/>
                    <a:pt x="8143" y="2654"/>
                    <a:pt x="8390" y="2606"/>
                  </a:cubicBezTo>
                  <a:cubicBezTo>
                    <a:pt x="8463" y="2585"/>
                    <a:pt x="7393" y="540"/>
                    <a:pt x="7217" y="363"/>
                  </a:cubicBezTo>
                  <a:cubicBezTo>
                    <a:pt x="6943" y="92"/>
                    <a:pt x="6687" y="0"/>
                    <a:pt x="6438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1837550" y="1146875"/>
              <a:ext cx="44675" cy="114225"/>
            </a:xfrm>
            <a:custGeom>
              <a:rect b="b" l="l" r="r" t="t"/>
              <a:pathLst>
                <a:path extrusionOk="0" h="4569" w="1787">
                  <a:moveTo>
                    <a:pt x="1226" y="0"/>
                  </a:moveTo>
                  <a:cubicBezTo>
                    <a:pt x="1133" y="73"/>
                    <a:pt x="1039" y="167"/>
                    <a:pt x="956" y="260"/>
                  </a:cubicBezTo>
                  <a:cubicBezTo>
                    <a:pt x="863" y="354"/>
                    <a:pt x="790" y="457"/>
                    <a:pt x="718" y="561"/>
                  </a:cubicBezTo>
                  <a:cubicBezTo>
                    <a:pt x="562" y="769"/>
                    <a:pt x="437" y="986"/>
                    <a:pt x="333" y="1226"/>
                  </a:cubicBezTo>
                  <a:cubicBezTo>
                    <a:pt x="229" y="1454"/>
                    <a:pt x="146" y="1692"/>
                    <a:pt x="84" y="1952"/>
                  </a:cubicBezTo>
                  <a:cubicBezTo>
                    <a:pt x="74" y="2015"/>
                    <a:pt x="53" y="2077"/>
                    <a:pt x="42" y="2139"/>
                  </a:cubicBezTo>
                  <a:lnTo>
                    <a:pt x="12" y="2326"/>
                  </a:lnTo>
                  <a:cubicBezTo>
                    <a:pt x="1" y="2461"/>
                    <a:pt x="1" y="2596"/>
                    <a:pt x="1" y="2721"/>
                  </a:cubicBezTo>
                  <a:cubicBezTo>
                    <a:pt x="12" y="2980"/>
                    <a:pt x="53" y="3240"/>
                    <a:pt x="126" y="3489"/>
                  </a:cubicBezTo>
                  <a:cubicBezTo>
                    <a:pt x="167" y="3614"/>
                    <a:pt x="209" y="3727"/>
                    <a:pt x="261" y="3852"/>
                  </a:cubicBezTo>
                  <a:cubicBezTo>
                    <a:pt x="323" y="3967"/>
                    <a:pt x="386" y="4080"/>
                    <a:pt x="458" y="4184"/>
                  </a:cubicBezTo>
                  <a:cubicBezTo>
                    <a:pt x="499" y="4237"/>
                    <a:pt x="541" y="4288"/>
                    <a:pt x="593" y="4330"/>
                  </a:cubicBezTo>
                  <a:cubicBezTo>
                    <a:pt x="614" y="4361"/>
                    <a:pt x="645" y="4382"/>
                    <a:pt x="665" y="4403"/>
                  </a:cubicBezTo>
                  <a:cubicBezTo>
                    <a:pt x="697" y="4424"/>
                    <a:pt x="718" y="4444"/>
                    <a:pt x="748" y="4465"/>
                  </a:cubicBezTo>
                  <a:cubicBezTo>
                    <a:pt x="811" y="4496"/>
                    <a:pt x="873" y="4527"/>
                    <a:pt x="935" y="4537"/>
                  </a:cubicBezTo>
                  <a:cubicBezTo>
                    <a:pt x="1008" y="4558"/>
                    <a:pt x="1071" y="4569"/>
                    <a:pt x="1133" y="4569"/>
                  </a:cubicBezTo>
                  <a:cubicBezTo>
                    <a:pt x="1268" y="4569"/>
                    <a:pt x="1403" y="4548"/>
                    <a:pt x="1517" y="4496"/>
                  </a:cubicBezTo>
                  <a:cubicBezTo>
                    <a:pt x="1631" y="4444"/>
                    <a:pt x="1735" y="4350"/>
                    <a:pt x="1787" y="4237"/>
                  </a:cubicBezTo>
                  <a:lnTo>
                    <a:pt x="1787" y="4237"/>
                  </a:lnTo>
                  <a:cubicBezTo>
                    <a:pt x="1756" y="4288"/>
                    <a:pt x="1715" y="4330"/>
                    <a:pt x="1662" y="4361"/>
                  </a:cubicBezTo>
                  <a:cubicBezTo>
                    <a:pt x="1611" y="4403"/>
                    <a:pt x="1558" y="4424"/>
                    <a:pt x="1496" y="4444"/>
                  </a:cubicBezTo>
                  <a:cubicBezTo>
                    <a:pt x="1421" y="4472"/>
                    <a:pt x="1340" y="4486"/>
                    <a:pt x="1261" y="4486"/>
                  </a:cubicBezTo>
                  <a:cubicBezTo>
                    <a:pt x="1221" y="4486"/>
                    <a:pt x="1182" y="4482"/>
                    <a:pt x="1143" y="4475"/>
                  </a:cubicBezTo>
                  <a:cubicBezTo>
                    <a:pt x="1029" y="4465"/>
                    <a:pt x="915" y="4424"/>
                    <a:pt x="822" y="4350"/>
                  </a:cubicBezTo>
                  <a:cubicBezTo>
                    <a:pt x="801" y="4340"/>
                    <a:pt x="780" y="4320"/>
                    <a:pt x="759" y="4299"/>
                  </a:cubicBezTo>
                  <a:lnTo>
                    <a:pt x="697" y="4237"/>
                  </a:lnTo>
                  <a:cubicBezTo>
                    <a:pt x="655" y="4195"/>
                    <a:pt x="624" y="4143"/>
                    <a:pt x="593" y="4091"/>
                  </a:cubicBezTo>
                  <a:cubicBezTo>
                    <a:pt x="531" y="3997"/>
                    <a:pt x="479" y="3884"/>
                    <a:pt x="427" y="3780"/>
                  </a:cubicBezTo>
                  <a:cubicBezTo>
                    <a:pt x="386" y="3665"/>
                    <a:pt x="354" y="3551"/>
                    <a:pt x="323" y="3437"/>
                  </a:cubicBezTo>
                  <a:cubicBezTo>
                    <a:pt x="292" y="3312"/>
                    <a:pt x="271" y="3198"/>
                    <a:pt x="261" y="3074"/>
                  </a:cubicBezTo>
                  <a:cubicBezTo>
                    <a:pt x="240" y="2959"/>
                    <a:pt x="229" y="2835"/>
                    <a:pt x="229" y="2721"/>
                  </a:cubicBezTo>
                  <a:cubicBezTo>
                    <a:pt x="229" y="2596"/>
                    <a:pt x="240" y="2472"/>
                    <a:pt x="250" y="2357"/>
                  </a:cubicBezTo>
                  <a:cubicBezTo>
                    <a:pt x="250" y="2326"/>
                    <a:pt x="261" y="2295"/>
                    <a:pt x="261" y="2274"/>
                  </a:cubicBezTo>
                  <a:cubicBezTo>
                    <a:pt x="271" y="2243"/>
                    <a:pt x="271" y="2212"/>
                    <a:pt x="282" y="2181"/>
                  </a:cubicBezTo>
                  <a:cubicBezTo>
                    <a:pt x="292" y="2119"/>
                    <a:pt x="302" y="2066"/>
                    <a:pt x="323" y="2004"/>
                  </a:cubicBezTo>
                  <a:cubicBezTo>
                    <a:pt x="375" y="1766"/>
                    <a:pt x="448" y="1537"/>
                    <a:pt x="541" y="1309"/>
                  </a:cubicBezTo>
                  <a:cubicBezTo>
                    <a:pt x="624" y="1080"/>
                    <a:pt x="728" y="852"/>
                    <a:pt x="842" y="633"/>
                  </a:cubicBezTo>
                  <a:cubicBezTo>
                    <a:pt x="863" y="582"/>
                    <a:pt x="894" y="530"/>
                    <a:pt x="925" y="478"/>
                  </a:cubicBezTo>
                  <a:cubicBezTo>
                    <a:pt x="946" y="447"/>
                    <a:pt x="956" y="416"/>
                    <a:pt x="977" y="395"/>
                  </a:cubicBezTo>
                  <a:lnTo>
                    <a:pt x="1018" y="312"/>
                  </a:lnTo>
                  <a:cubicBezTo>
                    <a:pt x="1092" y="208"/>
                    <a:pt x="1154" y="104"/>
                    <a:pt x="1226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1794225" y="1156750"/>
              <a:ext cx="31175" cy="105400"/>
            </a:xfrm>
            <a:custGeom>
              <a:rect b="b" l="l" r="r" t="t"/>
              <a:pathLst>
                <a:path extrusionOk="0" h="4216" w="1247">
                  <a:moveTo>
                    <a:pt x="779" y="0"/>
                  </a:moveTo>
                  <a:cubicBezTo>
                    <a:pt x="706" y="62"/>
                    <a:pt x="644" y="145"/>
                    <a:pt x="582" y="228"/>
                  </a:cubicBezTo>
                  <a:cubicBezTo>
                    <a:pt x="520" y="312"/>
                    <a:pt x="467" y="395"/>
                    <a:pt x="416" y="488"/>
                  </a:cubicBezTo>
                  <a:cubicBezTo>
                    <a:pt x="312" y="665"/>
                    <a:pt x="239" y="861"/>
                    <a:pt x="177" y="1059"/>
                  </a:cubicBezTo>
                  <a:cubicBezTo>
                    <a:pt x="52" y="1454"/>
                    <a:pt x="0" y="1869"/>
                    <a:pt x="21" y="2284"/>
                  </a:cubicBezTo>
                  <a:lnTo>
                    <a:pt x="52" y="2596"/>
                  </a:lnTo>
                  <a:cubicBezTo>
                    <a:pt x="73" y="2689"/>
                    <a:pt x="93" y="2793"/>
                    <a:pt x="114" y="2896"/>
                  </a:cubicBezTo>
                  <a:cubicBezTo>
                    <a:pt x="167" y="3094"/>
                    <a:pt x="239" y="3302"/>
                    <a:pt x="333" y="3478"/>
                  </a:cubicBezTo>
                  <a:cubicBezTo>
                    <a:pt x="426" y="3665"/>
                    <a:pt x="540" y="3842"/>
                    <a:pt x="686" y="3997"/>
                  </a:cubicBezTo>
                  <a:lnTo>
                    <a:pt x="716" y="4018"/>
                  </a:lnTo>
                  <a:lnTo>
                    <a:pt x="748" y="4049"/>
                  </a:lnTo>
                  <a:cubicBezTo>
                    <a:pt x="769" y="4070"/>
                    <a:pt x="790" y="4080"/>
                    <a:pt x="810" y="4101"/>
                  </a:cubicBezTo>
                  <a:cubicBezTo>
                    <a:pt x="852" y="4132"/>
                    <a:pt x="893" y="4163"/>
                    <a:pt x="945" y="4184"/>
                  </a:cubicBezTo>
                  <a:cubicBezTo>
                    <a:pt x="997" y="4205"/>
                    <a:pt x="1049" y="4215"/>
                    <a:pt x="1101" y="4215"/>
                  </a:cubicBezTo>
                  <a:cubicBezTo>
                    <a:pt x="1152" y="4215"/>
                    <a:pt x="1215" y="4195"/>
                    <a:pt x="1246" y="4153"/>
                  </a:cubicBezTo>
                  <a:lnTo>
                    <a:pt x="1246" y="4153"/>
                  </a:lnTo>
                  <a:cubicBezTo>
                    <a:pt x="1226" y="4163"/>
                    <a:pt x="1205" y="4174"/>
                    <a:pt x="1173" y="4174"/>
                  </a:cubicBezTo>
                  <a:cubicBezTo>
                    <a:pt x="1163" y="4179"/>
                    <a:pt x="1152" y="4181"/>
                    <a:pt x="1141" y="4181"/>
                  </a:cubicBezTo>
                  <a:cubicBezTo>
                    <a:pt x="1129" y="4181"/>
                    <a:pt x="1116" y="4179"/>
                    <a:pt x="1101" y="4174"/>
                  </a:cubicBezTo>
                  <a:cubicBezTo>
                    <a:pt x="1059" y="4163"/>
                    <a:pt x="1018" y="4142"/>
                    <a:pt x="976" y="4122"/>
                  </a:cubicBezTo>
                  <a:cubicBezTo>
                    <a:pt x="935" y="4091"/>
                    <a:pt x="903" y="4059"/>
                    <a:pt x="873" y="4029"/>
                  </a:cubicBezTo>
                  <a:cubicBezTo>
                    <a:pt x="852" y="4008"/>
                    <a:pt x="841" y="3987"/>
                    <a:pt x="820" y="3976"/>
                  </a:cubicBezTo>
                  <a:cubicBezTo>
                    <a:pt x="810" y="3955"/>
                    <a:pt x="799" y="3935"/>
                    <a:pt x="779" y="3914"/>
                  </a:cubicBezTo>
                  <a:cubicBezTo>
                    <a:pt x="665" y="3759"/>
                    <a:pt x="582" y="3582"/>
                    <a:pt x="509" y="3406"/>
                  </a:cubicBezTo>
                  <a:cubicBezTo>
                    <a:pt x="488" y="3353"/>
                    <a:pt x="467" y="3312"/>
                    <a:pt x="457" y="3270"/>
                  </a:cubicBezTo>
                  <a:cubicBezTo>
                    <a:pt x="446" y="3239"/>
                    <a:pt x="437" y="3219"/>
                    <a:pt x="426" y="3198"/>
                  </a:cubicBezTo>
                  <a:lnTo>
                    <a:pt x="405" y="3125"/>
                  </a:lnTo>
                  <a:lnTo>
                    <a:pt x="343" y="2845"/>
                  </a:lnTo>
                  <a:cubicBezTo>
                    <a:pt x="322" y="2751"/>
                    <a:pt x="301" y="2658"/>
                    <a:pt x="291" y="2554"/>
                  </a:cubicBezTo>
                  <a:cubicBezTo>
                    <a:pt x="280" y="2460"/>
                    <a:pt x="270" y="2367"/>
                    <a:pt x="270" y="2263"/>
                  </a:cubicBezTo>
                  <a:cubicBezTo>
                    <a:pt x="250" y="1879"/>
                    <a:pt x="280" y="1484"/>
                    <a:pt x="363" y="1101"/>
                  </a:cubicBezTo>
                  <a:cubicBezTo>
                    <a:pt x="437" y="716"/>
                    <a:pt x="571" y="342"/>
                    <a:pt x="779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1763600" y="1171000"/>
              <a:ext cx="25450" cy="86475"/>
            </a:xfrm>
            <a:custGeom>
              <a:rect b="b" l="l" r="r" t="t"/>
              <a:pathLst>
                <a:path extrusionOk="0" h="3459" w="1018">
                  <a:moveTo>
                    <a:pt x="488" y="1"/>
                  </a:moveTo>
                  <a:lnTo>
                    <a:pt x="488" y="1"/>
                  </a:lnTo>
                  <a:cubicBezTo>
                    <a:pt x="457" y="32"/>
                    <a:pt x="436" y="74"/>
                    <a:pt x="416" y="104"/>
                  </a:cubicBezTo>
                  <a:lnTo>
                    <a:pt x="353" y="198"/>
                  </a:lnTo>
                  <a:cubicBezTo>
                    <a:pt x="333" y="240"/>
                    <a:pt x="312" y="271"/>
                    <a:pt x="291" y="312"/>
                  </a:cubicBezTo>
                  <a:cubicBezTo>
                    <a:pt x="270" y="344"/>
                    <a:pt x="259" y="385"/>
                    <a:pt x="239" y="416"/>
                  </a:cubicBezTo>
                  <a:cubicBezTo>
                    <a:pt x="176" y="561"/>
                    <a:pt x="125" y="717"/>
                    <a:pt x="83" y="873"/>
                  </a:cubicBezTo>
                  <a:cubicBezTo>
                    <a:pt x="21" y="1195"/>
                    <a:pt x="0" y="1527"/>
                    <a:pt x="42" y="1849"/>
                  </a:cubicBezTo>
                  <a:cubicBezTo>
                    <a:pt x="83" y="2171"/>
                    <a:pt x="176" y="2493"/>
                    <a:pt x="342" y="2773"/>
                  </a:cubicBezTo>
                  <a:cubicBezTo>
                    <a:pt x="426" y="2919"/>
                    <a:pt x="519" y="3053"/>
                    <a:pt x="633" y="3168"/>
                  </a:cubicBezTo>
                  <a:cubicBezTo>
                    <a:pt x="748" y="3282"/>
                    <a:pt x="872" y="3385"/>
                    <a:pt x="1018" y="3459"/>
                  </a:cubicBezTo>
                  <a:cubicBezTo>
                    <a:pt x="789" y="3230"/>
                    <a:pt x="633" y="2970"/>
                    <a:pt x="509" y="2690"/>
                  </a:cubicBezTo>
                  <a:cubicBezTo>
                    <a:pt x="395" y="2409"/>
                    <a:pt x="322" y="2119"/>
                    <a:pt x="280" y="1818"/>
                  </a:cubicBezTo>
                  <a:cubicBezTo>
                    <a:pt x="249" y="1517"/>
                    <a:pt x="239" y="1216"/>
                    <a:pt x="280" y="904"/>
                  </a:cubicBezTo>
                  <a:cubicBezTo>
                    <a:pt x="312" y="603"/>
                    <a:pt x="374" y="302"/>
                    <a:pt x="488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2431725" y="1222675"/>
              <a:ext cx="221950" cy="141525"/>
            </a:xfrm>
            <a:custGeom>
              <a:rect b="b" l="l" r="r" t="t"/>
              <a:pathLst>
                <a:path extrusionOk="0" h="5661" w="8878">
                  <a:moveTo>
                    <a:pt x="2139" y="0"/>
                  </a:moveTo>
                  <a:cubicBezTo>
                    <a:pt x="1371" y="21"/>
                    <a:pt x="384" y="1267"/>
                    <a:pt x="239" y="1911"/>
                  </a:cubicBezTo>
                  <a:cubicBezTo>
                    <a:pt x="1" y="2980"/>
                    <a:pt x="312" y="4174"/>
                    <a:pt x="1090" y="5005"/>
                  </a:cubicBezTo>
                  <a:cubicBezTo>
                    <a:pt x="1288" y="5212"/>
                    <a:pt x="1537" y="5420"/>
                    <a:pt x="1828" y="5482"/>
                  </a:cubicBezTo>
                  <a:cubicBezTo>
                    <a:pt x="1897" y="5499"/>
                    <a:pt x="1969" y="5507"/>
                    <a:pt x="2041" y="5507"/>
                  </a:cubicBezTo>
                  <a:cubicBezTo>
                    <a:pt x="2280" y="5507"/>
                    <a:pt x="2515" y="5414"/>
                    <a:pt x="2627" y="5222"/>
                  </a:cubicBezTo>
                  <a:cubicBezTo>
                    <a:pt x="2834" y="5510"/>
                    <a:pt x="3206" y="5660"/>
                    <a:pt x="3572" y="5660"/>
                  </a:cubicBezTo>
                  <a:cubicBezTo>
                    <a:pt x="3869" y="5660"/>
                    <a:pt x="4162" y="5562"/>
                    <a:pt x="4361" y="5358"/>
                  </a:cubicBezTo>
                  <a:cubicBezTo>
                    <a:pt x="4536" y="5561"/>
                    <a:pt x="4810" y="5659"/>
                    <a:pt x="5087" y="5659"/>
                  </a:cubicBezTo>
                  <a:cubicBezTo>
                    <a:pt x="5416" y="5659"/>
                    <a:pt x="5747" y="5520"/>
                    <a:pt x="5917" y="5256"/>
                  </a:cubicBezTo>
                  <a:lnTo>
                    <a:pt x="5917" y="5256"/>
                  </a:lnTo>
                  <a:cubicBezTo>
                    <a:pt x="5790" y="5459"/>
                    <a:pt x="6536" y="5564"/>
                    <a:pt x="6838" y="5564"/>
                  </a:cubicBezTo>
                  <a:cubicBezTo>
                    <a:pt x="6889" y="5564"/>
                    <a:pt x="6927" y="5561"/>
                    <a:pt x="6946" y="5555"/>
                  </a:cubicBezTo>
                  <a:cubicBezTo>
                    <a:pt x="7497" y="5358"/>
                    <a:pt x="7414" y="4932"/>
                    <a:pt x="7435" y="4486"/>
                  </a:cubicBezTo>
                  <a:cubicBezTo>
                    <a:pt x="7476" y="3883"/>
                    <a:pt x="7673" y="3291"/>
                    <a:pt x="7984" y="2772"/>
                  </a:cubicBezTo>
                  <a:cubicBezTo>
                    <a:pt x="8067" y="2637"/>
                    <a:pt x="8151" y="2513"/>
                    <a:pt x="8286" y="2430"/>
                  </a:cubicBezTo>
                  <a:cubicBezTo>
                    <a:pt x="8628" y="2232"/>
                    <a:pt x="8877" y="2201"/>
                    <a:pt x="8587" y="1879"/>
                  </a:cubicBezTo>
                  <a:cubicBezTo>
                    <a:pt x="8337" y="1599"/>
                    <a:pt x="7974" y="1329"/>
                    <a:pt x="7663" y="1101"/>
                  </a:cubicBezTo>
                  <a:cubicBezTo>
                    <a:pt x="7255" y="795"/>
                    <a:pt x="6736" y="579"/>
                    <a:pt x="6219" y="579"/>
                  </a:cubicBezTo>
                  <a:cubicBezTo>
                    <a:pt x="6105" y="579"/>
                    <a:pt x="5990" y="590"/>
                    <a:pt x="5877" y="612"/>
                  </a:cubicBezTo>
                  <a:cubicBezTo>
                    <a:pt x="5725" y="640"/>
                    <a:pt x="5580" y="690"/>
                    <a:pt x="5430" y="690"/>
                  </a:cubicBezTo>
                  <a:cubicBezTo>
                    <a:pt x="5406" y="690"/>
                    <a:pt x="5382" y="688"/>
                    <a:pt x="5358" y="686"/>
                  </a:cubicBezTo>
                  <a:cubicBezTo>
                    <a:pt x="5077" y="644"/>
                    <a:pt x="4880" y="405"/>
                    <a:pt x="4610" y="291"/>
                  </a:cubicBezTo>
                  <a:cubicBezTo>
                    <a:pt x="4470" y="229"/>
                    <a:pt x="4322" y="208"/>
                    <a:pt x="4170" y="208"/>
                  </a:cubicBezTo>
                  <a:cubicBezTo>
                    <a:pt x="3862" y="208"/>
                    <a:pt x="3537" y="293"/>
                    <a:pt x="3223" y="293"/>
                  </a:cubicBezTo>
                  <a:cubicBezTo>
                    <a:pt x="3095" y="293"/>
                    <a:pt x="2968" y="279"/>
                    <a:pt x="2845" y="239"/>
                  </a:cubicBezTo>
                  <a:cubicBezTo>
                    <a:pt x="2721" y="208"/>
                    <a:pt x="2617" y="146"/>
                    <a:pt x="2502" y="93"/>
                  </a:cubicBezTo>
                  <a:cubicBezTo>
                    <a:pt x="2378" y="42"/>
                    <a:pt x="2264" y="0"/>
                    <a:pt x="213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2473250" y="1257175"/>
              <a:ext cx="23900" cy="95300"/>
            </a:xfrm>
            <a:custGeom>
              <a:rect b="b" l="l" r="r" t="t"/>
              <a:pathLst>
                <a:path extrusionOk="0" h="3812" w="956">
                  <a:moveTo>
                    <a:pt x="644" y="1"/>
                  </a:moveTo>
                  <a:lnTo>
                    <a:pt x="644" y="1"/>
                  </a:lnTo>
                  <a:cubicBezTo>
                    <a:pt x="509" y="105"/>
                    <a:pt x="395" y="250"/>
                    <a:pt x="312" y="395"/>
                  </a:cubicBezTo>
                  <a:cubicBezTo>
                    <a:pt x="218" y="551"/>
                    <a:pt x="146" y="718"/>
                    <a:pt x="105" y="884"/>
                  </a:cubicBezTo>
                  <a:cubicBezTo>
                    <a:pt x="11" y="1226"/>
                    <a:pt x="1" y="1590"/>
                    <a:pt x="63" y="1943"/>
                  </a:cubicBezTo>
                  <a:cubicBezTo>
                    <a:pt x="125" y="2296"/>
                    <a:pt x="239" y="2628"/>
                    <a:pt x="395" y="2939"/>
                  </a:cubicBezTo>
                  <a:cubicBezTo>
                    <a:pt x="478" y="3095"/>
                    <a:pt x="561" y="3240"/>
                    <a:pt x="654" y="3386"/>
                  </a:cubicBezTo>
                  <a:cubicBezTo>
                    <a:pt x="675" y="3417"/>
                    <a:pt x="707" y="3459"/>
                    <a:pt x="728" y="3489"/>
                  </a:cubicBezTo>
                  <a:cubicBezTo>
                    <a:pt x="748" y="3531"/>
                    <a:pt x="779" y="3562"/>
                    <a:pt x="800" y="3604"/>
                  </a:cubicBezTo>
                  <a:cubicBezTo>
                    <a:pt x="821" y="3635"/>
                    <a:pt x="852" y="3666"/>
                    <a:pt x="873" y="3708"/>
                  </a:cubicBezTo>
                  <a:cubicBezTo>
                    <a:pt x="904" y="3739"/>
                    <a:pt x="924" y="3770"/>
                    <a:pt x="956" y="3812"/>
                  </a:cubicBezTo>
                  <a:cubicBezTo>
                    <a:pt x="924" y="3729"/>
                    <a:pt x="894" y="3646"/>
                    <a:pt x="862" y="3572"/>
                  </a:cubicBezTo>
                  <a:lnTo>
                    <a:pt x="758" y="3334"/>
                  </a:lnTo>
                  <a:cubicBezTo>
                    <a:pt x="696" y="3178"/>
                    <a:pt x="634" y="3012"/>
                    <a:pt x="571" y="2856"/>
                  </a:cubicBezTo>
                  <a:cubicBezTo>
                    <a:pt x="458" y="2545"/>
                    <a:pt x="354" y="2223"/>
                    <a:pt x="301" y="1901"/>
                  </a:cubicBezTo>
                  <a:cubicBezTo>
                    <a:pt x="250" y="1579"/>
                    <a:pt x="239" y="1247"/>
                    <a:pt x="291" y="925"/>
                  </a:cubicBezTo>
                  <a:cubicBezTo>
                    <a:pt x="312" y="769"/>
                    <a:pt x="354" y="603"/>
                    <a:pt x="416" y="448"/>
                  </a:cubicBezTo>
                  <a:lnTo>
                    <a:pt x="468" y="333"/>
                  </a:lnTo>
                  <a:lnTo>
                    <a:pt x="520" y="219"/>
                  </a:lnTo>
                  <a:cubicBezTo>
                    <a:pt x="541" y="188"/>
                    <a:pt x="561" y="146"/>
                    <a:pt x="582" y="105"/>
                  </a:cubicBezTo>
                  <a:cubicBezTo>
                    <a:pt x="603" y="74"/>
                    <a:pt x="624" y="32"/>
                    <a:pt x="644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2519200" y="1253025"/>
              <a:ext cx="22850" cy="102575"/>
            </a:xfrm>
            <a:custGeom>
              <a:rect b="b" l="l" r="r" t="t"/>
              <a:pathLst>
                <a:path extrusionOk="0" h="4103" w="914">
                  <a:moveTo>
                    <a:pt x="655" y="1"/>
                  </a:moveTo>
                  <a:lnTo>
                    <a:pt x="655" y="1"/>
                  </a:lnTo>
                  <a:cubicBezTo>
                    <a:pt x="519" y="125"/>
                    <a:pt x="405" y="281"/>
                    <a:pt x="312" y="437"/>
                  </a:cubicBezTo>
                  <a:cubicBezTo>
                    <a:pt x="219" y="603"/>
                    <a:pt x="156" y="780"/>
                    <a:pt x="104" y="956"/>
                  </a:cubicBezTo>
                  <a:cubicBezTo>
                    <a:pt x="11" y="1330"/>
                    <a:pt x="0" y="1714"/>
                    <a:pt x="62" y="2077"/>
                  </a:cubicBezTo>
                  <a:cubicBezTo>
                    <a:pt x="115" y="2451"/>
                    <a:pt x="239" y="2804"/>
                    <a:pt x="385" y="3147"/>
                  </a:cubicBezTo>
                  <a:cubicBezTo>
                    <a:pt x="457" y="3313"/>
                    <a:pt x="540" y="3468"/>
                    <a:pt x="634" y="3635"/>
                  </a:cubicBezTo>
                  <a:lnTo>
                    <a:pt x="696" y="3749"/>
                  </a:lnTo>
                  <a:cubicBezTo>
                    <a:pt x="727" y="3791"/>
                    <a:pt x="748" y="3832"/>
                    <a:pt x="768" y="3874"/>
                  </a:cubicBezTo>
                  <a:cubicBezTo>
                    <a:pt x="789" y="3905"/>
                    <a:pt x="821" y="3946"/>
                    <a:pt x="841" y="3988"/>
                  </a:cubicBezTo>
                  <a:cubicBezTo>
                    <a:pt x="872" y="4029"/>
                    <a:pt x="893" y="4061"/>
                    <a:pt x="914" y="4102"/>
                  </a:cubicBezTo>
                  <a:cubicBezTo>
                    <a:pt x="893" y="4008"/>
                    <a:pt x="862" y="3925"/>
                    <a:pt x="831" y="3842"/>
                  </a:cubicBezTo>
                  <a:cubicBezTo>
                    <a:pt x="800" y="3759"/>
                    <a:pt x="768" y="3666"/>
                    <a:pt x="738" y="3583"/>
                  </a:cubicBezTo>
                  <a:cubicBezTo>
                    <a:pt x="675" y="3417"/>
                    <a:pt x="613" y="3240"/>
                    <a:pt x="561" y="3074"/>
                  </a:cubicBezTo>
                  <a:cubicBezTo>
                    <a:pt x="447" y="2732"/>
                    <a:pt x="353" y="2389"/>
                    <a:pt x="302" y="2046"/>
                  </a:cubicBezTo>
                  <a:cubicBezTo>
                    <a:pt x="249" y="1693"/>
                    <a:pt x="239" y="1340"/>
                    <a:pt x="291" y="997"/>
                  </a:cubicBezTo>
                  <a:cubicBezTo>
                    <a:pt x="322" y="831"/>
                    <a:pt x="364" y="655"/>
                    <a:pt x="426" y="489"/>
                  </a:cubicBezTo>
                  <a:lnTo>
                    <a:pt x="468" y="364"/>
                  </a:lnTo>
                  <a:lnTo>
                    <a:pt x="530" y="240"/>
                  </a:lnTo>
                  <a:lnTo>
                    <a:pt x="592" y="125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2566950" y="1266525"/>
              <a:ext cx="15600" cy="88275"/>
            </a:xfrm>
            <a:custGeom>
              <a:rect b="b" l="l" r="r" t="t"/>
              <a:pathLst>
                <a:path extrusionOk="0" h="3531" w="624">
                  <a:moveTo>
                    <a:pt x="447" y="1"/>
                  </a:moveTo>
                  <a:cubicBezTo>
                    <a:pt x="344" y="115"/>
                    <a:pt x="270" y="250"/>
                    <a:pt x="208" y="395"/>
                  </a:cubicBezTo>
                  <a:cubicBezTo>
                    <a:pt x="146" y="540"/>
                    <a:pt x="94" y="686"/>
                    <a:pt x="63" y="842"/>
                  </a:cubicBezTo>
                  <a:cubicBezTo>
                    <a:pt x="1" y="1153"/>
                    <a:pt x="1" y="1475"/>
                    <a:pt x="32" y="1786"/>
                  </a:cubicBezTo>
                  <a:cubicBezTo>
                    <a:pt x="74" y="2098"/>
                    <a:pt x="157" y="2399"/>
                    <a:pt x="250" y="2690"/>
                  </a:cubicBezTo>
                  <a:cubicBezTo>
                    <a:pt x="302" y="2835"/>
                    <a:pt x="364" y="2970"/>
                    <a:pt x="427" y="3115"/>
                  </a:cubicBezTo>
                  <a:cubicBezTo>
                    <a:pt x="457" y="3188"/>
                    <a:pt x="489" y="3251"/>
                    <a:pt x="520" y="3323"/>
                  </a:cubicBezTo>
                  <a:cubicBezTo>
                    <a:pt x="551" y="3396"/>
                    <a:pt x="593" y="3458"/>
                    <a:pt x="623" y="3531"/>
                  </a:cubicBezTo>
                  <a:cubicBezTo>
                    <a:pt x="614" y="3448"/>
                    <a:pt x="603" y="3375"/>
                    <a:pt x="582" y="3302"/>
                  </a:cubicBezTo>
                  <a:cubicBezTo>
                    <a:pt x="572" y="3230"/>
                    <a:pt x="551" y="3147"/>
                    <a:pt x="540" y="3074"/>
                  </a:cubicBezTo>
                  <a:lnTo>
                    <a:pt x="437" y="2638"/>
                  </a:lnTo>
                  <a:cubicBezTo>
                    <a:pt x="374" y="2337"/>
                    <a:pt x="312" y="2046"/>
                    <a:pt x="281" y="1756"/>
                  </a:cubicBezTo>
                  <a:cubicBezTo>
                    <a:pt x="240" y="1465"/>
                    <a:pt x="229" y="1163"/>
                    <a:pt x="250" y="873"/>
                  </a:cubicBezTo>
                  <a:cubicBezTo>
                    <a:pt x="260" y="727"/>
                    <a:pt x="281" y="582"/>
                    <a:pt x="323" y="437"/>
                  </a:cubicBezTo>
                  <a:lnTo>
                    <a:pt x="344" y="323"/>
                  </a:lnTo>
                  <a:cubicBezTo>
                    <a:pt x="354" y="291"/>
                    <a:pt x="364" y="250"/>
                    <a:pt x="374" y="219"/>
                  </a:cubicBezTo>
                  <a:cubicBezTo>
                    <a:pt x="385" y="177"/>
                    <a:pt x="395" y="146"/>
                    <a:pt x="406" y="104"/>
                  </a:cubicBezTo>
                  <a:cubicBezTo>
                    <a:pt x="416" y="74"/>
                    <a:pt x="427" y="32"/>
                    <a:pt x="447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461325" y="1353525"/>
              <a:ext cx="85925" cy="38125"/>
            </a:xfrm>
            <a:custGeom>
              <a:rect b="b" l="l" r="r" t="t"/>
              <a:pathLst>
                <a:path extrusionOk="0" h="1525" w="3437">
                  <a:moveTo>
                    <a:pt x="341" y="0"/>
                  </a:moveTo>
                  <a:cubicBezTo>
                    <a:pt x="296" y="0"/>
                    <a:pt x="252" y="7"/>
                    <a:pt x="218" y="30"/>
                  </a:cubicBezTo>
                  <a:cubicBezTo>
                    <a:pt x="166" y="61"/>
                    <a:pt x="135" y="113"/>
                    <a:pt x="114" y="175"/>
                  </a:cubicBezTo>
                  <a:cubicBezTo>
                    <a:pt x="0" y="498"/>
                    <a:pt x="125" y="881"/>
                    <a:pt x="395" y="1130"/>
                  </a:cubicBezTo>
                  <a:cubicBezTo>
                    <a:pt x="714" y="1420"/>
                    <a:pt x="1231" y="1525"/>
                    <a:pt x="1744" y="1525"/>
                  </a:cubicBezTo>
                  <a:cubicBezTo>
                    <a:pt x="2132" y="1525"/>
                    <a:pt x="2518" y="1465"/>
                    <a:pt x="2813" y="1380"/>
                  </a:cubicBezTo>
                  <a:cubicBezTo>
                    <a:pt x="3083" y="1297"/>
                    <a:pt x="3374" y="1141"/>
                    <a:pt x="3406" y="871"/>
                  </a:cubicBezTo>
                  <a:cubicBezTo>
                    <a:pt x="3436" y="539"/>
                    <a:pt x="3053" y="331"/>
                    <a:pt x="2710" y="238"/>
                  </a:cubicBezTo>
                  <a:cubicBezTo>
                    <a:pt x="2035" y="20"/>
                    <a:pt x="1163" y="92"/>
                    <a:pt x="446" y="9"/>
                  </a:cubicBezTo>
                  <a:cubicBezTo>
                    <a:pt x="414" y="5"/>
                    <a:pt x="377" y="0"/>
                    <a:pt x="3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2496875" y="1418625"/>
              <a:ext cx="564600" cy="1204950"/>
            </a:xfrm>
            <a:custGeom>
              <a:rect b="b" l="l" r="r" t="t"/>
              <a:pathLst>
                <a:path extrusionOk="0" h="48198" w="22584">
                  <a:moveTo>
                    <a:pt x="5403" y="1"/>
                  </a:moveTo>
                  <a:cubicBezTo>
                    <a:pt x="5020" y="1"/>
                    <a:pt x="4640" y="34"/>
                    <a:pt x="4268" y="125"/>
                  </a:cubicBezTo>
                  <a:cubicBezTo>
                    <a:pt x="2835" y="478"/>
                    <a:pt x="2794" y="1569"/>
                    <a:pt x="1952" y="2400"/>
                  </a:cubicBezTo>
                  <a:cubicBezTo>
                    <a:pt x="1298" y="3043"/>
                    <a:pt x="0" y="3479"/>
                    <a:pt x="1038" y="4486"/>
                  </a:cubicBezTo>
                  <a:cubicBezTo>
                    <a:pt x="1589" y="5005"/>
                    <a:pt x="2544" y="5919"/>
                    <a:pt x="3230" y="6262"/>
                  </a:cubicBezTo>
                  <a:cubicBezTo>
                    <a:pt x="3449" y="6377"/>
                    <a:pt x="3683" y="6419"/>
                    <a:pt x="3925" y="6419"/>
                  </a:cubicBezTo>
                  <a:cubicBezTo>
                    <a:pt x="4119" y="6419"/>
                    <a:pt x="4318" y="6392"/>
                    <a:pt x="4517" y="6355"/>
                  </a:cubicBezTo>
                  <a:cubicBezTo>
                    <a:pt x="4797" y="6314"/>
                    <a:pt x="5088" y="6241"/>
                    <a:pt x="5358" y="6200"/>
                  </a:cubicBezTo>
                  <a:cubicBezTo>
                    <a:pt x="5782" y="6131"/>
                    <a:pt x="6177" y="6099"/>
                    <a:pt x="6543" y="6099"/>
                  </a:cubicBezTo>
                  <a:cubicBezTo>
                    <a:pt x="11416" y="6099"/>
                    <a:pt x="11315" y="11821"/>
                    <a:pt x="9480" y="15046"/>
                  </a:cubicBezTo>
                  <a:cubicBezTo>
                    <a:pt x="8327" y="17070"/>
                    <a:pt x="6822" y="18960"/>
                    <a:pt x="6209" y="21192"/>
                  </a:cubicBezTo>
                  <a:cubicBezTo>
                    <a:pt x="5265" y="24660"/>
                    <a:pt x="6656" y="28263"/>
                    <a:pt x="8026" y="31606"/>
                  </a:cubicBezTo>
                  <a:cubicBezTo>
                    <a:pt x="9480" y="35168"/>
                    <a:pt x="13924" y="41594"/>
                    <a:pt x="11079" y="45249"/>
                  </a:cubicBezTo>
                  <a:cubicBezTo>
                    <a:pt x="10092" y="46516"/>
                    <a:pt x="8639" y="47367"/>
                    <a:pt x="7227" y="48198"/>
                  </a:cubicBezTo>
                  <a:cubicBezTo>
                    <a:pt x="9833" y="47523"/>
                    <a:pt x="12335" y="46495"/>
                    <a:pt x="14651" y="45177"/>
                  </a:cubicBezTo>
                  <a:cubicBezTo>
                    <a:pt x="15066" y="44937"/>
                    <a:pt x="15523" y="44626"/>
                    <a:pt x="15564" y="44169"/>
                  </a:cubicBezTo>
                  <a:cubicBezTo>
                    <a:pt x="15616" y="43682"/>
                    <a:pt x="15180" y="43287"/>
                    <a:pt x="14806" y="42923"/>
                  </a:cubicBezTo>
                  <a:cubicBezTo>
                    <a:pt x="13809" y="41937"/>
                    <a:pt x="14702" y="38366"/>
                    <a:pt x="14598" y="36870"/>
                  </a:cubicBezTo>
                  <a:cubicBezTo>
                    <a:pt x="14432" y="34555"/>
                    <a:pt x="13903" y="32261"/>
                    <a:pt x="13020" y="30090"/>
                  </a:cubicBezTo>
                  <a:cubicBezTo>
                    <a:pt x="12356" y="28470"/>
                    <a:pt x="10871" y="27048"/>
                    <a:pt x="10768" y="25366"/>
                  </a:cubicBezTo>
                  <a:cubicBezTo>
                    <a:pt x="10622" y="23092"/>
                    <a:pt x="12761" y="20683"/>
                    <a:pt x="14132" y="19012"/>
                  </a:cubicBezTo>
                  <a:cubicBezTo>
                    <a:pt x="16270" y="16396"/>
                    <a:pt x="18638" y="13883"/>
                    <a:pt x="20496" y="11080"/>
                  </a:cubicBezTo>
                  <a:cubicBezTo>
                    <a:pt x="21358" y="9781"/>
                    <a:pt x="21970" y="8349"/>
                    <a:pt x="22323" y="6864"/>
                  </a:cubicBezTo>
                  <a:cubicBezTo>
                    <a:pt x="22417" y="6459"/>
                    <a:pt x="22583" y="2524"/>
                    <a:pt x="22572" y="2524"/>
                  </a:cubicBezTo>
                  <a:lnTo>
                    <a:pt x="22572" y="2524"/>
                  </a:lnTo>
                  <a:cubicBezTo>
                    <a:pt x="21796" y="2875"/>
                    <a:pt x="20947" y="3016"/>
                    <a:pt x="20086" y="3016"/>
                  </a:cubicBezTo>
                  <a:cubicBezTo>
                    <a:pt x="19264" y="3016"/>
                    <a:pt x="18432" y="2888"/>
                    <a:pt x="17641" y="2690"/>
                  </a:cubicBezTo>
                  <a:cubicBezTo>
                    <a:pt x="16021" y="2275"/>
                    <a:pt x="14495" y="1590"/>
                    <a:pt x="12886" y="1122"/>
                  </a:cubicBezTo>
                  <a:cubicBezTo>
                    <a:pt x="10934" y="561"/>
                    <a:pt x="8888" y="333"/>
                    <a:pt x="6853" y="105"/>
                  </a:cubicBezTo>
                  <a:cubicBezTo>
                    <a:pt x="6373" y="53"/>
                    <a:pt x="5886" y="1"/>
                    <a:pt x="5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2632625" y="2407075"/>
              <a:ext cx="281925" cy="215425"/>
            </a:xfrm>
            <a:custGeom>
              <a:rect b="b" l="l" r="r" t="t"/>
              <a:pathLst>
                <a:path extrusionOk="0" h="8617" w="11277">
                  <a:moveTo>
                    <a:pt x="9646" y="0"/>
                  </a:moveTo>
                  <a:cubicBezTo>
                    <a:pt x="9645" y="1"/>
                    <a:pt x="9645" y="1"/>
                    <a:pt x="9644" y="1"/>
                  </a:cubicBezTo>
                  <a:lnTo>
                    <a:pt x="9644" y="1"/>
                  </a:lnTo>
                  <a:cubicBezTo>
                    <a:pt x="9645" y="1"/>
                    <a:pt x="9645" y="1"/>
                    <a:pt x="9646" y="0"/>
                  </a:cubicBezTo>
                  <a:close/>
                  <a:moveTo>
                    <a:pt x="9644" y="1"/>
                  </a:moveTo>
                  <a:cubicBezTo>
                    <a:pt x="8399" y="344"/>
                    <a:pt x="7133" y="614"/>
                    <a:pt x="5857" y="810"/>
                  </a:cubicBezTo>
                  <a:cubicBezTo>
                    <a:pt x="5857" y="810"/>
                    <a:pt x="5858" y="810"/>
                    <a:pt x="5858" y="810"/>
                  </a:cubicBezTo>
                  <a:cubicBezTo>
                    <a:pt x="6015" y="810"/>
                    <a:pt x="6355" y="2078"/>
                    <a:pt x="6334" y="2222"/>
                  </a:cubicBezTo>
                  <a:cubicBezTo>
                    <a:pt x="6220" y="2794"/>
                    <a:pt x="5119" y="3572"/>
                    <a:pt x="4735" y="3987"/>
                  </a:cubicBezTo>
                  <a:cubicBezTo>
                    <a:pt x="4288" y="4455"/>
                    <a:pt x="3822" y="4943"/>
                    <a:pt x="3229" y="5182"/>
                  </a:cubicBezTo>
                  <a:cubicBezTo>
                    <a:pt x="2420" y="5524"/>
                    <a:pt x="1454" y="5379"/>
                    <a:pt x="675" y="5763"/>
                  </a:cubicBezTo>
                  <a:cubicBezTo>
                    <a:pt x="530" y="5836"/>
                    <a:pt x="395" y="5919"/>
                    <a:pt x="312" y="6054"/>
                  </a:cubicBezTo>
                  <a:cubicBezTo>
                    <a:pt x="208" y="6199"/>
                    <a:pt x="188" y="6386"/>
                    <a:pt x="177" y="6573"/>
                  </a:cubicBezTo>
                  <a:cubicBezTo>
                    <a:pt x="125" y="7144"/>
                    <a:pt x="63" y="7715"/>
                    <a:pt x="11" y="8286"/>
                  </a:cubicBezTo>
                  <a:cubicBezTo>
                    <a:pt x="11" y="8338"/>
                    <a:pt x="1" y="8400"/>
                    <a:pt x="31" y="8442"/>
                  </a:cubicBezTo>
                  <a:cubicBezTo>
                    <a:pt x="73" y="8504"/>
                    <a:pt x="146" y="8525"/>
                    <a:pt x="218" y="8535"/>
                  </a:cubicBezTo>
                  <a:cubicBezTo>
                    <a:pt x="603" y="8591"/>
                    <a:pt x="990" y="8617"/>
                    <a:pt x="1377" y="8617"/>
                  </a:cubicBezTo>
                  <a:cubicBezTo>
                    <a:pt x="2940" y="8617"/>
                    <a:pt x="4503" y="8194"/>
                    <a:pt x="5960" y="7611"/>
                  </a:cubicBezTo>
                  <a:cubicBezTo>
                    <a:pt x="7227" y="7092"/>
                    <a:pt x="9096" y="6511"/>
                    <a:pt x="10155" y="5639"/>
                  </a:cubicBezTo>
                  <a:cubicBezTo>
                    <a:pt x="11276" y="4714"/>
                    <a:pt x="10643" y="4091"/>
                    <a:pt x="10124" y="2794"/>
                  </a:cubicBezTo>
                  <a:cubicBezTo>
                    <a:pt x="9605" y="1518"/>
                    <a:pt x="9149" y="139"/>
                    <a:pt x="9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2625875" y="2523875"/>
              <a:ext cx="288400" cy="106550"/>
            </a:xfrm>
            <a:custGeom>
              <a:rect b="b" l="l" r="r" t="t"/>
              <a:pathLst>
                <a:path extrusionOk="0" h="4262" w="11536">
                  <a:moveTo>
                    <a:pt x="11069" y="1"/>
                  </a:moveTo>
                  <a:cubicBezTo>
                    <a:pt x="10809" y="863"/>
                    <a:pt x="8743" y="1433"/>
                    <a:pt x="7975" y="1756"/>
                  </a:cubicBezTo>
                  <a:cubicBezTo>
                    <a:pt x="5652" y="2716"/>
                    <a:pt x="3514" y="3467"/>
                    <a:pt x="995" y="3467"/>
                  </a:cubicBezTo>
                  <a:cubicBezTo>
                    <a:pt x="710" y="3467"/>
                    <a:pt x="421" y="3458"/>
                    <a:pt x="125" y="3438"/>
                  </a:cubicBezTo>
                  <a:lnTo>
                    <a:pt x="125" y="3438"/>
                  </a:lnTo>
                  <a:cubicBezTo>
                    <a:pt x="1" y="3614"/>
                    <a:pt x="32" y="3863"/>
                    <a:pt x="188" y="4008"/>
                  </a:cubicBezTo>
                  <a:cubicBezTo>
                    <a:pt x="386" y="4199"/>
                    <a:pt x="784" y="4261"/>
                    <a:pt x="1233" y="4261"/>
                  </a:cubicBezTo>
                  <a:cubicBezTo>
                    <a:pt x="1938" y="4261"/>
                    <a:pt x="2770" y="4107"/>
                    <a:pt x="3157" y="4050"/>
                  </a:cubicBezTo>
                  <a:cubicBezTo>
                    <a:pt x="5887" y="3666"/>
                    <a:pt x="8619" y="2503"/>
                    <a:pt x="10933" y="1154"/>
                  </a:cubicBezTo>
                  <a:cubicBezTo>
                    <a:pt x="11193" y="997"/>
                    <a:pt x="11473" y="801"/>
                    <a:pt x="11505" y="520"/>
                  </a:cubicBezTo>
                  <a:cubicBezTo>
                    <a:pt x="11536" y="271"/>
                    <a:pt x="11328" y="32"/>
                    <a:pt x="11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2765000" y="2485900"/>
              <a:ext cx="39225" cy="22950"/>
            </a:xfrm>
            <a:custGeom>
              <a:rect b="b" l="l" r="r" t="t"/>
              <a:pathLst>
                <a:path extrusionOk="0" h="918" w="1569">
                  <a:moveTo>
                    <a:pt x="630" y="0"/>
                  </a:moveTo>
                  <a:cubicBezTo>
                    <a:pt x="575" y="0"/>
                    <a:pt x="521" y="5"/>
                    <a:pt x="468" y="15"/>
                  </a:cubicBezTo>
                  <a:cubicBezTo>
                    <a:pt x="375" y="25"/>
                    <a:pt x="292" y="56"/>
                    <a:pt x="209" y="98"/>
                  </a:cubicBezTo>
                  <a:cubicBezTo>
                    <a:pt x="188" y="108"/>
                    <a:pt x="167" y="118"/>
                    <a:pt x="156" y="128"/>
                  </a:cubicBezTo>
                  <a:cubicBezTo>
                    <a:pt x="136" y="139"/>
                    <a:pt x="115" y="160"/>
                    <a:pt x="94" y="170"/>
                  </a:cubicBezTo>
                  <a:cubicBezTo>
                    <a:pt x="84" y="191"/>
                    <a:pt x="63" y="201"/>
                    <a:pt x="52" y="222"/>
                  </a:cubicBezTo>
                  <a:cubicBezTo>
                    <a:pt x="32" y="232"/>
                    <a:pt x="22" y="253"/>
                    <a:pt x="1" y="274"/>
                  </a:cubicBezTo>
                  <a:cubicBezTo>
                    <a:pt x="32" y="274"/>
                    <a:pt x="52" y="285"/>
                    <a:pt x="73" y="285"/>
                  </a:cubicBezTo>
                  <a:cubicBezTo>
                    <a:pt x="94" y="294"/>
                    <a:pt x="115" y="294"/>
                    <a:pt x="136" y="305"/>
                  </a:cubicBezTo>
                  <a:cubicBezTo>
                    <a:pt x="156" y="305"/>
                    <a:pt x="167" y="315"/>
                    <a:pt x="188" y="315"/>
                  </a:cubicBezTo>
                  <a:cubicBezTo>
                    <a:pt x="209" y="326"/>
                    <a:pt x="229" y="326"/>
                    <a:pt x="250" y="326"/>
                  </a:cubicBezTo>
                  <a:cubicBezTo>
                    <a:pt x="322" y="347"/>
                    <a:pt x="385" y="368"/>
                    <a:pt x="447" y="388"/>
                  </a:cubicBezTo>
                  <a:cubicBezTo>
                    <a:pt x="582" y="430"/>
                    <a:pt x="696" y="471"/>
                    <a:pt x="811" y="523"/>
                  </a:cubicBezTo>
                  <a:cubicBezTo>
                    <a:pt x="935" y="575"/>
                    <a:pt x="1049" y="617"/>
                    <a:pt x="1164" y="679"/>
                  </a:cubicBezTo>
                  <a:cubicBezTo>
                    <a:pt x="1226" y="710"/>
                    <a:pt x="1288" y="741"/>
                    <a:pt x="1351" y="783"/>
                  </a:cubicBezTo>
                  <a:cubicBezTo>
                    <a:pt x="1372" y="793"/>
                    <a:pt x="1381" y="804"/>
                    <a:pt x="1402" y="814"/>
                  </a:cubicBezTo>
                  <a:cubicBezTo>
                    <a:pt x="1413" y="824"/>
                    <a:pt x="1434" y="834"/>
                    <a:pt x="1455" y="845"/>
                  </a:cubicBezTo>
                  <a:cubicBezTo>
                    <a:pt x="1465" y="855"/>
                    <a:pt x="1485" y="866"/>
                    <a:pt x="1506" y="876"/>
                  </a:cubicBezTo>
                  <a:cubicBezTo>
                    <a:pt x="1517" y="887"/>
                    <a:pt x="1538" y="907"/>
                    <a:pt x="1558" y="917"/>
                  </a:cubicBezTo>
                  <a:cubicBezTo>
                    <a:pt x="1568" y="897"/>
                    <a:pt x="1568" y="866"/>
                    <a:pt x="1568" y="845"/>
                  </a:cubicBezTo>
                  <a:lnTo>
                    <a:pt x="1568" y="783"/>
                  </a:lnTo>
                  <a:cubicBezTo>
                    <a:pt x="1568" y="751"/>
                    <a:pt x="1568" y="731"/>
                    <a:pt x="1558" y="710"/>
                  </a:cubicBezTo>
                  <a:cubicBezTo>
                    <a:pt x="1558" y="689"/>
                    <a:pt x="1548" y="668"/>
                    <a:pt x="1548" y="648"/>
                  </a:cubicBezTo>
                  <a:cubicBezTo>
                    <a:pt x="1517" y="554"/>
                    <a:pt x="1475" y="471"/>
                    <a:pt x="1423" y="398"/>
                  </a:cubicBezTo>
                  <a:cubicBezTo>
                    <a:pt x="1319" y="253"/>
                    <a:pt x="1164" y="139"/>
                    <a:pt x="998" y="77"/>
                  </a:cubicBezTo>
                  <a:cubicBezTo>
                    <a:pt x="882" y="26"/>
                    <a:pt x="756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2744250" y="2511175"/>
              <a:ext cx="29100" cy="21025"/>
            </a:xfrm>
            <a:custGeom>
              <a:rect b="b" l="l" r="r" t="t"/>
              <a:pathLst>
                <a:path extrusionOk="0" h="841" w="1164">
                  <a:moveTo>
                    <a:pt x="405" y="0"/>
                  </a:moveTo>
                  <a:cubicBezTo>
                    <a:pt x="363" y="0"/>
                    <a:pt x="333" y="10"/>
                    <a:pt x="301" y="10"/>
                  </a:cubicBezTo>
                  <a:cubicBezTo>
                    <a:pt x="260" y="21"/>
                    <a:pt x="229" y="21"/>
                    <a:pt x="197" y="31"/>
                  </a:cubicBezTo>
                  <a:cubicBezTo>
                    <a:pt x="156" y="52"/>
                    <a:pt x="125" y="63"/>
                    <a:pt x="93" y="73"/>
                  </a:cubicBezTo>
                  <a:cubicBezTo>
                    <a:pt x="63" y="93"/>
                    <a:pt x="31" y="114"/>
                    <a:pt x="0" y="146"/>
                  </a:cubicBezTo>
                  <a:cubicBezTo>
                    <a:pt x="31" y="166"/>
                    <a:pt x="63" y="187"/>
                    <a:pt x="83" y="208"/>
                  </a:cubicBezTo>
                  <a:cubicBezTo>
                    <a:pt x="114" y="229"/>
                    <a:pt x="135" y="250"/>
                    <a:pt x="166" y="270"/>
                  </a:cubicBezTo>
                  <a:cubicBezTo>
                    <a:pt x="187" y="291"/>
                    <a:pt x="208" y="312"/>
                    <a:pt x="229" y="322"/>
                  </a:cubicBezTo>
                  <a:cubicBezTo>
                    <a:pt x="260" y="343"/>
                    <a:pt x="280" y="353"/>
                    <a:pt x="301" y="374"/>
                  </a:cubicBezTo>
                  <a:cubicBezTo>
                    <a:pt x="384" y="436"/>
                    <a:pt x="467" y="488"/>
                    <a:pt x="550" y="529"/>
                  </a:cubicBezTo>
                  <a:cubicBezTo>
                    <a:pt x="633" y="582"/>
                    <a:pt x="716" y="633"/>
                    <a:pt x="810" y="675"/>
                  </a:cubicBezTo>
                  <a:cubicBezTo>
                    <a:pt x="820" y="686"/>
                    <a:pt x="831" y="686"/>
                    <a:pt x="841" y="696"/>
                  </a:cubicBezTo>
                  <a:cubicBezTo>
                    <a:pt x="852" y="706"/>
                    <a:pt x="873" y="706"/>
                    <a:pt x="882" y="716"/>
                  </a:cubicBezTo>
                  <a:cubicBezTo>
                    <a:pt x="903" y="727"/>
                    <a:pt x="935" y="737"/>
                    <a:pt x="956" y="748"/>
                  </a:cubicBezTo>
                  <a:cubicBezTo>
                    <a:pt x="986" y="769"/>
                    <a:pt x="1018" y="779"/>
                    <a:pt x="1049" y="789"/>
                  </a:cubicBezTo>
                  <a:cubicBezTo>
                    <a:pt x="1080" y="810"/>
                    <a:pt x="1111" y="820"/>
                    <a:pt x="1142" y="841"/>
                  </a:cubicBezTo>
                  <a:cubicBezTo>
                    <a:pt x="1152" y="799"/>
                    <a:pt x="1163" y="758"/>
                    <a:pt x="1163" y="727"/>
                  </a:cubicBezTo>
                  <a:cubicBezTo>
                    <a:pt x="1163" y="686"/>
                    <a:pt x="1163" y="654"/>
                    <a:pt x="1152" y="612"/>
                  </a:cubicBezTo>
                  <a:cubicBezTo>
                    <a:pt x="1152" y="582"/>
                    <a:pt x="1142" y="550"/>
                    <a:pt x="1132" y="509"/>
                  </a:cubicBezTo>
                  <a:cubicBezTo>
                    <a:pt x="1122" y="478"/>
                    <a:pt x="1101" y="446"/>
                    <a:pt x="1090" y="416"/>
                  </a:cubicBezTo>
                  <a:cubicBezTo>
                    <a:pt x="1018" y="291"/>
                    <a:pt x="914" y="187"/>
                    <a:pt x="799" y="114"/>
                  </a:cubicBezTo>
                  <a:cubicBezTo>
                    <a:pt x="675" y="52"/>
                    <a:pt x="540" y="1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2640150" y="1442775"/>
              <a:ext cx="84925" cy="139925"/>
            </a:xfrm>
            <a:custGeom>
              <a:rect b="b" l="l" r="r" t="t"/>
              <a:pathLst>
                <a:path extrusionOk="0" h="5597" w="3397">
                  <a:moveTo>
                    <a:pt x="1516" y="1"/>
                  </a:moveTo>
                  <a:cubicBezTo>
                    <a:pt x="1246" y="655"/>
                    <a:pt x="1008" y="1309"/>
                    <a:pt x="769" y="1963"/>
                  </a:cubicBezTo>
                  <a:lnTo>
                    <a:pt x="582" y="2461"/>
                  </a:lnTo>
                  <a:cubicBezTo>
                    <a:pt x="530" y="2627"/>
                    <a:pt x="468" y="2793"/>
                    <a:pt x="416" y="2960"/>
                  </a:cubicBezTo>
                  <a:cubicBezTo>
                    <a:pt x="353" y="3126"/>
                    <a:pt x="302" y="3292"/>
                    <a:pt x="240" y="3448"/>
                  </a:cubicBezTo>
                  <a:lnTo>
                    <a:pt x="157" y="3697"/>
                  </a:lnTo>
                  <a:lnTo>
                    <a:pt x="115" y="3822"/>
                  </a:lnTo>
                  <a:cubicBezTo>
                    <a:pt x="104" y="3863"/>
                    <a:pt x="84" y="3915"/>
                    <a:pt x="74" y="3956"/>
                  </a:cubicBezTo>
                  <a:cubicBezTo>
                    <a:pt x="53" y="4039"/>
                    <a:pt x="21" y="4133"/>
                    <a:pt x="11" y="4226"/>
                  </a:cubicBezTo>
                  <a:cubicBezTo>
                    <a:pt x="11" y="4258"/>
                    <a:pt x="11" y="4279"/>
                    <a:pt x="0" y="4299"/>
                  </a:cubicBezTo>
                  <a:lnTo>
                    <a:pt x="0" y="4382"/>
                  </a:lnTo>
                  <a:cubicBezTo>
                    <a:pt x="0" y="4434"/>
                    <a:pt x="11" y="4475"/>
                    <a:pt x="21" y="4528"/>
                  </a:cubicBezTo>
                  <a:lnTo>
                    <a:pt x="32" y="4569"/>
                  </a:lnTo>
                  <a:cubicBezTo>
                    <a:pt x="32" y="4579"/>
                    <a:pt x="42" y="4590"/>
                    <a:pt x="42" y="4611"/>
                  </a:cubicBezTo>
                  <a:lnTo>
                    <a:pt x="53" y="4632"/>
                  </a:lnTo>
                  <a:lnTo>
                    <a:pt x="53" y="4642"/>
                  </a:lnTo>
                  <a:cubicBezTo>
                    <a:pt x="63" y="4652"/>
                    <a:pt x="63" y="4673"/>
                    <a:pt x="74" y="4683"/>
                  </a:cubicBezTo>
                  <a:cubicBezTo>
                    <a:pt x="94" y="4725"/>
                    <a:pt x="125" y="4777"/>
                    <a:pt x="157" y="4818"/>
                  </a:cubicBezTo>
                  <a:cubicBezTo>
                    <a:pt x="219" y="4902"/>
                    <a:pt x="302" y="4964"/>
                    <a:pt x="385" y="5015"/>
                  </a:cubicBezTo>
                  <a:cubicBezTo>
                    <a:pt x="551" y="5119"/>
                    <a:pt x="738" y="5171"/>
                    <a:pt x="925" y="5192"/>
                  </a:cubicBezTo>
                  <a:cubicBezTo>
                    <a:pt x="966" y="5192"/>
                    <a:pt x="1018" y="5202"/>
                    <a:pt x="1059" y="5202"/>
                  </a:cubicBezTo>
                  <a:lnTo>
                    <a:pt x="1205" y="5202"/>
                  </a:lnTo>
                  <a:cubicBezTo>
                    <a:pt x="1288" y="5192"/>
                    <a:pt x="1382" y="5181"/>
                    <a:pt x="1475" y="5181"/>
                  </a:cubicBezTo>
                  <a:cubicBezTo>
                    <a:pt x="1558" y="5171"/>
                    <a:pt x="1641" y="5151"/>
                    <a:pt x="1735" y="5140"/>
                  </a:cubicBezTo>
                  <a:cubicBezTo>
                    <a:pt x="1818" y="5130"/>
                    <a:pt x="1901" y="5119"/>
                    <a:pt x="1994" y="5109"/>
                  </a:cubicBezTo>
                  <a:cubicBezTo>
                    <a:pt x="2055" y="5105"/>
                    <a:pt x="2117" y="5103"/>
                    <a:pt x="2178" y="5103"/>
                  </a:cubicBezTo>
                  <a:cubicBezTo>
                    <a:pt x="2283" y="5103"/>
                    <a:pt x="2387" y="5110"/>
                    <a:pt x="2492" y="5130"/>
                  </a:cubicBezTo>
                  <a:cubicBezTo>
                    <a:pt x="2658" y="5161"/>
                    <a:pt x="2825" y="5213"/>
                    <a:pt x="2981" y="5296"/>
                  </a:cubicBezTo>
                  <a:cubicBezTo>
                    <a:pt x="3053" y="5327"/>
                    <a:pt x="3126" y="5379"/>
                    <a:pt x="3198" y="5431"/>
                  </a:cubicBezTo>
                  <a:cubicBezTo>
                    <a:pt x="3261" y="5483"/>
                    <a:pt x="3334" y="5534"/>
                    <a:pt x="3396" y="5597"/>
                  </a:cubicBezTo>
                  <a:cubicBezTo>
                    <a:pt x="3344" y="5534"/>
                    <a:pt x="3281" y="5462"/>
                    <a:pt x="3219" y="5400"/>
                  </a:cubicBezTo>
                  <a:cubicBezTo>
                    <a:pt x="3157" y="5338"/>
                    <a:pt x="3085" y="5285"/>
                    <a:pt x="3011" y="5234"/>
                  </a:cubicBezTo>
                  <a:cubicBezTo>
                    <a:pt x="2939" y="5181"/>
                    <a:pt x="2856" y="5140"/>
                    <a:pt x="2773" y="5109"/>
                  </a:cubicBezTo>
                  <a:cubicBezTo>
                    <a:pt x="2690" y="5068"/>
                    <a:pt x="2607" y="5036"/>
                    <a:pt x="2524" y="5015"/>
                  </a:cubicBezTo>
                  <a:cubicBezTo>
                    <a:pt x="2430" y="4985"/>
                    <a:pt x="2347" y="4974"/>
                    <a:pt x="2254" y="4964"/>
                  </a:cubicBezTo>
                  <a:cubicBezTo>
                    <a:pt x="2160" y="4953"/>
                    <a:pt x="2067" y="4953"/>
                    <a:pt x="1984" y="4953"/>
                  </a:cubicBezTo>
                  <a:cubicBezTo>
                    <a:pt x="1890" y="4953"/>
                    <a:pt x="1807" y="4964"/>
                    <a:pt x="1714" y="4964"/>
                  </a:cubicBezTo>
                  <a:lnTo>
                    <a:pt x="1454" y="4985"/>
                  </a:lnTo>
                  <a:cubicBezTo>
                    <a:pt x="1371" y="4995"/>
                    <a:pt x="1278" y="4995"/>
                    <a:pt x="1195" y="4995"/>
                  </a:cubicBezTo>
                  <a:lnTo>
                    <a:pt x="1070" y="4995"/>
                  </a:lnTo>
                  <a:cubicBezTo>
                    <a:pt x="1029" y="4985"/>
                    <a:pt x="997" y="4985"/>
                    <a:pt x="956" y="4974"/>
                  </a:cubicBezTo>
                  <a:cubicBezTo>
                    <a:pt x="873" y="4964"/>
                    <a:pt x="790" y="4943"/>
                    <a:pt x="717" y="4922"/>
                  </a:cubicBezTo>
                  <a:cubicBezTo>
                    <a:pt x="644" y="4891"/>
                    <a:pt x="572" y="4860"/>
                    <a:pt x="510" y="4818"/>
                  </a:cubicBezTo>
                  <a:cubicBezTo>
                    <a:pt x="437" y="4777"/>
                    <a:pt x="385" y="4725"/>
                    <a:pt x="343" y="4673"/>
                  </a:cubicBezTo>
                  <a:cubicBezTo>
                    <a:pt x="302" y="4611"/>
                    <a:pt x="270" y="4548"/>
                    <a:pt x="260" y="4486"/>
                  </a:cubicBezTo>
                  <a:cubicBezTo>
                    <a:pt x="250" y="4445"/>
                    <a:pt x="250" y="4413"/>
                    <a:pt x="250" y="4372"/>
                  </a:cubicBezTo>
                  <a:cubicBezTo>
                    <a:pt x="240" y="4351"/>
                    <a:pt x="250" y="4341"/>
                    <a:pt x="250" y="4320"/>
                  </a:cubicBezTo>
                  <a:lnTo>
                    <a:pt x="250" y="4258"/>
                  </a:lnTo>
                  <a:cubicBezTo>
                    <a:pt x="260" y="4185"/>
                    <a:pt x="281" y="4102"/>
                    <a:pt x="302" y="4029"/>
                  </a:cubicBezTo>
                  <a:cubicBezTo>
                    <a:pt x="323" y="3988"/>
                    <a:pt x="333" y="3946"/>
                    <a:pt x="343" y="3905"/>
                  </a:cubicBezTo>
                  <a:lnTo>
                    <a:pt x="385" y="3780"/>
                  </a:lnTo>
                  <a:lnTo>
                    <a:pt x="468" y="3531"/>
                  </a:lnTo>
                  <a:cubicBezTo>
                    <a:pt x="520" y="3365"/>
                    <a:pt x="582" y="3199"/>
                    <a:pt x="634" y="3033"/>
                  </a:cubicBezTo>
                  <a:cubicBezTo>
                    <a:pt x="686" y="2866"/>
                    <a:pt x="738" y="2700"/>
                    <a:pt x="790" y="2523"/>
                  </a:cubicBezTo>
                  <a:lnTo>
                    <a:pt x="946" y="2025"/>
                  </a:lnTo>
                  <a:cubicBezTo>
                    <a:pt x="1153" y="1361"/>
                    <a:pt x="1350" y="686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2911400" y="1482750"/>
              <a:ext cx="113975" cy="158375"/>
            </a:xfrm>
            <a:custGeom>
              <a:rect b="b" l="l" r="r" t="t"/>
              <a:pathLst>
                <a:path extrusionOk="0" h="6335" w="4559">
                  <a:moveTo>
                    <a:pt x="624" y="1"/>
                  </a:moveTo>
                  <a:cubicBezTo>
                    <a:pt x="405" y="312"/>
                    <a:pt x="250" y="654"/>
                    <a:pt x="156" y="998"/>
                  </a:cubicBezTo>
                  <a:cubicBezTo>
                    <a:pt x="52" y="1351"/>
                    <a:pt x="1" y="1714"/>
                    <a:pt x="1" y="2077"/>
                  </a:cubicBezTo>
                  <a:cubicBezTo>
                    <a:pt x="1" y="2576"/>
                    <a:pt x="94" y="3074"/>
                    <a:pt x="260" y="3552"/>
                  </a:cubicBezTo>
                  <a:cubicBezTo>
                    <a:pt x="426" y="4029"/>
                    <a:pt x="675" y="4475"/>
                    <a:pt x="998" y="4870"/>
                  </a:cubicBezTo>
                  <a:cubicBezTo>
                    <a:pt x="1319" y="5285"/>
                    <a:pt x="1734" y="5638"/>
                    <a:pt x="2212" y="5908"/>
                  </a:cubicBezTo>
                  <a:cubicBezTo>
                    <a:pt x="2451" y="6033"/>
                    <a:pt x="2700" y="6137"/>
                    <a:pt x="2950" y="6220"/>
                  </a:cubicBezTo>
                  <a:cubicBezTo>
                    <a:pt x="3209" y="6293"/>
                    <a:pt x="3479" y="6334"/>
                    <a:pt x="3739" y="6334"/>
                  </a:cubicBezTo>
                  <a:cubicBezTo>
                    <a:pt x="4019" y="6334"/>
                    <a:pt x="4289" y="6282"/>
                    <a:pt x="4558" y="6189"/>
                  </a:cubicBezTo>
                  <a:lnTo>
                    <a:pt x="4445" y="5846"/>
                  </a:lnTo>
                  <a:cubicBezTo>
                    <a:pt x="4216" y="5929"/>
                    <a:pt x="3977" y="5970"/>
                    <a:pt x="3739" y="5970"/>
                  </a:cubicBezTo>
                  <a:cubicBezTo>
                    <a:pt x="3510" y="5970"/>
                    <a:pt x="3282" y="5929"/>
                    <a:pt x="3053" y="5867"/>
                  </a:cubicBezTo>
                  <a:cubicBezTo>
                    <a:pt x="2710" y="5763"/>
                    <a:pt x="2378" y="5597"/>
                    <a:pt x="2077" y="5389"/>
                  </a:cubicBezTo>
                  <a:cubicBezTo>
                    <a:pt x="1776" y="5181"/>
                    <a:pt x="1496" y="4922"/>
                    <a:pt x="1278" y="4641"/>
                  </a:cubicBezTo>
                  <a:cubicBezTo>
                    <a:pt x="987" y="4278"/>
                    <a:pt x="758" y="3863"/>
                    <a:pt x="603" y="3427"/>
                  </a:cubicBezTo>
                  <a:cubicBezTo>
                    <a:pt x="447" y="2991"/>
                    <a:pt x="364" y="2534"/>
                    <a:pt x="364" y="2077"/>
                  </a:cubicBezTo>
                  <a:cubicBezTo>
                    <a:pt x="364" y="1745"/>
                    <a:pt x="416" y="1413"/>
                    <a:pt x="499" y="1101"/>
                  </a:cubicBezTo>
                  <a:cubicBezTo>
                    <a:pt x="592" y="790"/>
                    <a:pt x="728" y="488"/>
                    <a:pt x="925" y="208"/>
                  </a:cubicBezTo>
                  <a:lnTo>
                    <a:pt x="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2707625" y="1630200"/>
              <a:ext cx="266100" cy="782350"/>
            </a:xfrm>
            <a:custGeom>
              <a:rect b="b" l="l" r="r" t="t"/>
              <a:pathLst>
                <a:path extrusionOk="0" h="31294" w="10644">
                  <a:moveTo>
                    <a:pt x="10425" y="0"/>
                  </a:moveTo>
                  <a:cubicBezTo>
                    <a:pt x="8286" y="4039"/>
                    <a:pt x="5494" y="7776"/>
                    <a:pt x="2161" y="11027"/>
                  </a:cubicBezTo>
                  <a:cubicBezTo>
                    <a:pt x="1683" y="11504"/>
                    <a:pt x="1164" y="12003"/>
                    <a:pt x="749" y="12553"/>
                  </a:cubicBezTo>
                  <a:cubicBezTo>
                    <a:pt x="552" y="12833"/>
                    <a:pt x="375" y="13124"/>
                    <a:pt x="240" y="13425"/>
                  </a:cubicBezTo>
                  <a:cubicBezTo>
                    <a:pt x="105" y="13736"/>
                    <a:pt x="22" y="14068"/>
                    <a:pt x="1" y="14411"/>
                  </a:cubicBezTo>
                  <a:lnTo>
                    <a:pt x="1" y="14546"/>
                  </a:lnTo>
                  <a:cubicBezTo>
                    <a:pt x="1" y="14774"/>
                    <a:pt x="22" y="14982"/>
                    <a:pt x="63" y="15201"/>
                  </a:cubicBezTo>
                  <a:cubicBezTo>
                    <a:pt x="105" y="15408"/>
                    <a:pt x="146" y="15616"/>
                    <a:pt x="199" y="15824"/>
                  </a:cubicBezTo>
                  <a:cubicBezTo>
                    <a:pt x="552" y="17308"/>
                    <a:pt x="905" y="18793"/>
                    <a:pt x="1258" y="20267"/>
                  </a:cubicBezTo>
                  <a:cubicBezTo>
                    <a:pt x="1351" y="20683"/>
                    <a:pt x="1455" y="21098"/>
                    <a:pt x="1579" y="21502"/>
                  </a:cubicBezTo>
                  <a:cubicBezTo>
                    <a:pt x="1704" y="21918"/>
                    <a:pt x="1849" y="22323"/>
                    <a:pt x="2047" y="22707"/>
                  </a:cubicBezTo>
                  <a:cubicBezTo>
                    <a:pt x="2338" y="23268"/>
                    <a:pt x="2732" y="23777"/>
                    <a:pt x="3116" y="24275"/>
                  </a:cubicBezTo>
                  <a:cubicBezTo>
                    <a:pt x="3500" y="24773"/>
                    <a:pt x="3884" y="25272"/>
                    <a:pt x="4186" y="25801"/>
                  </a:cubicBezTo>
                  <a:cubicBezTo>
                    <a:pt x="4580" y="26528"/>
                    <a:pt x="4809" y="27317"/>
                    <a:pt x="4933" y="28138"/>
                  </a:cubicBezTo>
                  <a:cubicBezTo>
                    <a:pt x="5058" y="28957"/>
                    <a:pt x="5079" y="29799"/>
                    <a:pt x="5079" y="30639"/>
                  </a:cubicBezTo>
                  <a:lnTo>
                    <a:pt x="5079" y="31294"/>
                  </a:lnTo>
                  <a:lnTo>
                    <a:pt x="5328" y="31294"/>
                  </a:lnTo>
                  <a:lnTo>
                    <a:pt x="5328" y="30639"/>
                  </a:lnTo>
                  <a:cubicBezTo>
                    <a:pt x="5328" y="29799"/>
                    <a:pt x="5307" y="28937"/>
                    <a:pt x="5172" y="28096"/>
                  </a:cubicBezTo>
                  <a:cubicBezTo>
                    <a:pt x="5047" y="27265"/>
                    <a:pt x="4809" y="26445"/>
                    <a:pt x="4393" y="25687"/>
                  </a:cubicBezTo>
                  <a:cubicBezTo>
                    <a:pt x="4092" y="25126"/>
                    <a:pt x="3697" y="24628"/>
                    <a:pt x="3313" y="24130"/>
                  </a:cubicBezTo>
                  <a:cubicBezTo>
                    <a:pt x="2919" y="23631"/>
                    <a:pt x="2545" y="23133"/>
                    <a:pt x="2264" y="22593"/>
                  </a:cubicBezTo>
                  <a:cubicBezTo>
                    <a:pt x="2078" y="22229"/>
                    <a:pt x="1932" y="21835"/>
                    <a:pt x="1808" y="21440"/>
                  </a:cubicBezTo>
                  <a:cubicBezTo>
                    <a:pt x="1683" y="21036"/>
                    <a:pt x="1590" y="20630"/>
                    <a:pt x="1496" y="20215"/>
                  </a:cubicBezTo>
                  <a:cubicBezTo>
                    <a:pt x="1143" y="18731"/>
                    <a:pt x="790" y="17256"/>
                    <a:pt x="437" y="15771"/>
                  </a:cubicBezTo>
                  <a:cubicBezTo>
                    <a:pt x="386" y="15564"/>
                    <a:pt x="344" y="15356"/>
                    <a:pt x="302" y="15159"/>
                  </a:cubicBezTo>
                  <a:cubicBezTo>
                    <a:pt x="271" y="14951"/>
                    <a:pt x="240" y="14754"/>
                    <a:pt x="240" y="14546"/>
                  </a:cubicBezTo>
                  <a:cubicBezTo>
                    <a:pt x="240" y="14505"/>
                    <a:pt x="240" y="14463"/>
                    <a:pt x="250" y="14421"/>
                  </a:cubicBezTo>
                  <a:cubicBezTo>
                    <a:pt x="261" y="14110"/>
                    <a:pt x="344" y="13809"/>
                    <a:pt x="458" y="13529"/>
                  </a:cubicBezTo>
                  <a:cubicBezTo>
                    <a:pt x="645" y="13092"/>
                    <a:pt x="925" y="12688"/>
                    <a:pt x="1258" y="12303"/>
                  </a:cubicBezTo>
                  <a:cubicBezTo>
                    <a:pt x="1590" y="11920"/>
                    <a:pt x="1974" y="11556"/>
                    <a:pt x="2338" y="11203"/>
                  </a:cubicBezTo>
                  <a:cubicBezTo>
                    <a:pt x="5681" y="7933"/>
                    <a:pt x="8494" y="4184"/>
                    <a:pt x="10644" y="114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2407575" y="339400"/>
              <a:ext cx="403400" cy="447225"/>
            </a:xfrm>
            <a:custGeom>
              <a:rect b="b" l="l" r="r" t="t"/>
              <a:pathLst>
                <a:path extrusionOk="0" h="17889" w="16136">
                  <a:moveTo>
                    <a:pt x="10106" y="0"/>
                  </a:moveTo>
                  <a:cubicBezTo>
                    <a:pt x="9294" y="0"/>
                    <a:pt x="8487" y="96"/>
                    <a:pt x="7736" y="289"/>
                  </a:cubicBezTo>
                  <a:cubicBezTo>
                    <a:pt x="6168" y="694"/>
                    <a:pt x="4559" y="1140"/>
                    <a:pt x="3292" y="2158"/>
                  </a:cubicBezTo>
                  <a:cubicBezTo>
                    <a:pt x="1361" y="3715"/>
                    <a:pt x="1506" y="5667"/>
                    <a:pt x="1859" y="7868"/>
                  </a:cubicBezTo>
                  <a:cubicBezTo>
                    <a:pt x="1767" y="7626"/>
                    <a:pt x="1500" y="7491"/>
                    <a:pt x="1237" y="7491"/>
                  </a:cubicBezTo>
                  <a:cubicBezTo>
                    <a:pt x="1174" y="7491"/>
                    <a:pt x="1110" y="7499"/>
                    <a:pt x="1050" y="7515"/>
                  </a:cubicBezTo>
                  <a:cubicBezTo>
                    <a:pt x="738" y="7598"/>
                    <a:pt x="499" y="7858"/>
                    <a:pt x="344" y="8138"/>
                  </a:cubicBezTo>
                  <a:cubicBezTo>
                    <a:pt x="21" y="8720"/>
                    <a:pt x="0" y="9426"/>
                    <a:pt x="115" y="10080"/>
                  </a:cubicBezTo>
                  <a:cubicBezTo>
                    <a:pt x="208" y="10703"/>
                    <a:pt x="427" y="11315"/>
                    <a:pt x="842" y="11793"/>
                  </a:cubicBezTo>
                  <a:cubicBezTo>
                    <a:pt x="1206" y="12203"/>
                    <a:pt x="1738" y="12485"/>
                    <a:pt x="2277" y="12485"/>
                  </a:cubicBezTo>
                  <a:cubicBezTo>
                    <a:pt x="2353" y="12485"/>
                    <a:pt x="2428" y="12480"/>
                    <a:pt x="2503" y="12468"/>
                  </a:cubicBezTo>
                  <a:cubicBezTo>
                    <a:pt x="2669" y="12437"/>
                    <a:pt x="2835" y="12395"/>
                    <a:pt x="3002" y="12395"/>
                  </a:cubicBezTo>
                  <a:cubicBezTo>
                    <a:pt x="3385" y="12416"/>
                    <a:pt x="3936" y="13164"/>
                    <a:pt x="4257" y="13403"/>
                  </a:cubicBezTo>
                  <a:cubicBezTo>
                    <a:pt x="5099" y="14015"/>
                    <a:pt x="6064" y="14430"/>
                    <a:pt x="7113" y="14628"/>
                  </a:cubicBezTo>
                  <a:cubicBezTo>
                    <a:pt x="7425" y="14690"/>
                    <a:pt x="7736" y="14680"/>
                    <a:pt x="8058" y="14700"/>
                  </a:cubicBezTo>
                  <a:cubicBezTo>
                    <a:pt x="8214" y="14711"/>
                    <a:pt x="8359" y="14721"/>
                    <a:pt x="8514" y="14742"/>
                  </a:cubicBezTo>
                  <a:cubicBezTo>
                    <a:pt x="8618" y="14763"/>
                    <a:pt x="8816" y="14732"/>
                    <a:pt x="8899" y="14794"/>
                  </a:cubicBezTo>
                  <a:cubicBezTo>
                    <a:pt x="8950" y="14846"/>
                    <a:pt x="8982" y="14919"/>
                    <a:pt x="9003" y="14981"/>
                  </a:cubicBezTo>
                  <a:cubicBezTo>
                    <a:pt x="9148" y="15365"/>
                    <a:pt x="9241" y="15770"/>
                    <a:pt x="9303" y="16175"/>
                  </a:cubicBezTo>
                  <a:cubicBezTo>
                    <a:pt x="9303" y="16216"/>
                    <a:pt x="9314" y="16258"/>
                    <a:pt x="9303" y="16299"/>
                  </a:cubicBezTo>
                  <a:cubicBezTo>
                    <a:pt x="9293" y="16362"/>
                    <a:pt x="9252" y="16403"/>
                    <a:pt x="9220" y="16455"/>
                  </a:cubicBezTo>
                  <a:cubicBezTo>
                    <a:pt x="8982" y="16818"/>
                    <a:pt x="8920" y="17328"/>
                    <a:pt x="9231" y="17639"/>
                  </a:cubicBezTo>
                  <a:cubicBezTo>
                    <a:pt x="9397" y="17805"/>
                    <a:pt x="9646" y="17877"/>
                    <a:pt x="9896" y="17888"/>
                  </a:cubicBezTo>
                  <a:cubicBezTo>
                    <a:pt x="10145" y="17888"/>
                    <a:pt x="10383" y="17836"/>
                    <a:pt x="10612" y="17764"/>
                  </a:cubicBezTo>
                  <a:cubicBezTo>
                    <a:pt x="11329" y="17545"/>
                    <a:pt x="12024" y="17182"/>
                    <a:pt x="12408" y="16569"/>
                  </a:cubicBezTo>
                  <a:cubicBezTo>
                    <a:pt x="12533" y="16362"/>
                    <a:pt x="12626" y="16102"/>
                    <a:pt x="12595" y="15853"/>
                  </a:cubicBezTo>
                  <a:cubicBezTo>
                    <a:pt x="12574" y="15583"/>
                    <a:pt x="12367" y="15459"/>
                    <a:pt x="12211" y="15261"/>
                  </a:cubicBezTo>
                  <a:cubicBezTo>
                    <a:pt x="12097" y="15116"/>
                    <a:pt x="11837" y="14763"/>
                    <a:pt x="11878" y="14576"/>
                  </a:cubicBezTo>
                  <a:cubicBezTo>
                    <a:pt x="11931" y="14347"/>
                    <a:pt x="12314" y="14285"/>
                    <a:pt x="12522" y="14202"/>
                  </a:cubicBezTo>
                  <a:cubicBezTo>
                    <a:pt x="13945" y="13590"/>
                    <a:pt x="15056" y="12707"/>
                    <a:pt x="15575" y="11285"/>
                  </a:cubicBezTo>
                  <a:cubicBezTo>
                    <a:pt x="16073" y="9914"/>
                    <a:pt x="16135" y="8419"/>
                    <a:pt x="16022" y="6986"/>
                  </a:cubicBezTo>
                  <a:cubicBezTo>
                    <a:pt x="15918" y="5563"/>
                    <a:pt x="15512" y="4214"/>
                    <a:pt x="15222" y="2822"/>
                  </a:cubicBezTo>
                  <a:cubicBezTo>
                    <a:pt x="15004" y="1784"/>
                    <a:pt x="14163" y="787"/>
                    <a:pt x="13073" y="445"/>
                  </a:cubicBezTo>
                  <a:cubicBezTo>
                    <a:pt x="12148" y="150"/>
                    <a:pt x="11124" y="0"/>
                    <a:pt x="10106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2404200" y="238050"/>
              <a:ext cx="443625" cy="369475"/>
            </a:xfrm>
            <a:custGeom>
              <a:rect b="b" l="l" r="r" t="t"/>
              <a:pathLst>
                <a:path extrusionOk="0" h="14779" w="17745">
                  <a:moveTo>
                    <a:pt x="9455" y="1"/>
                  </a:moveTo>
                  <a:cubicBezTo>
                    <a:pt x="9360" y="1"/>
                    <a:pt x="9263" y="23"/>
                    <a:pt x="9179" y="65"/>
                  </a:cubicBezTo>
                  <a:cubicBezTo>
                    <a:pt x="8961" y="180"/>
                    <a:pt x="8806" y="398"/>
                    <a:pt x="8639" y="584"/>
                  </a:cubicBezTo>
                  <a:cubicBezTo>
                    <a:pt x="7943" y="1415"/>
                    <a:pt x="6999" y="1987"/>
                    <a:pt x="6033" y="2474"/>
                  </a:cubicBezTo>
                  <a:cubicBezTo>
                    <a:pt x="5078" y="2963"/>
                    <a:pt x="4081" y="3388"/>
                    <a:pt x="3199" y="4011"/>
                  </a:cubicBezTo>
                  <a:cubicBezTo>
                    <a:pt x="2742" y="4333"/>
                    <a:pt x="2306" y="4717"/>
                    <a:pt x="1953" y="5153"/>
                  </a:cubicBezTo>
                  <a:cubicBezTo>
                    <a:pt x="1610" y="5589"/>
                    <a:pt x="1455" y="6067"/>
                    <a:pt x="1215" y="6544"/>
                  </a:cubicBezTo>
                  <a:cubicBezTo>
                    <a:pt x="1141" y="6515"/>
                    <a:pt x="606" y="6349"/>
                    <a:pt x="299" y="6349"/>
                  </a:cubicBezTo>
                  <a:cubicBezTo>
                    <a:pt x="174" y="6349"/>
                    <a:pt x="87" y="6376"/>
                    <a:pt x="84" y="6451"/>
                  </a:cubicBezTo>
                  <a:cubicBezTo>
                    <a:pt x="52" y="6763"/>
                    <a:pt x="655" y="6856"/>
                    <a:pt x="603" y="7167"/>
                  </a:cubicBezTo>
                  <a:cubicBezTo>
                    <a:pt x="551" y="7448"/>
                    <a:pt x="1" y="7489"/>
                    <a:pt x="63" y="7769"/>
                  </a:cubicBezTo>
                  <a:cubicBezTo>
                    <a:pt x="613" y="7935"/>
                    <a:pt x="779" y="8631"/>
                    <a:pt x="842" y="9213"/>
                  </a:cubicBezTo>
                  <a:cubicBezTo>
                    <a:pt x="904" y="9784"/>
                    <a:pt x="852" y="10552"/>
                    <a:pt x="1049" y="11082"/>
                  </a:cubicBezTo>
                  <a:cubicBezTo>
                    <a:pt x="1247" y="11590"/>
                    <a:pt x="1704" y="12047"/>
                    <a:pt x="1953" y="12545"/>
                  </a:cubicBezTo>
                  <a:cubicBezTo>
                    <a:pt x="2119" y="12868"/>
                    <a:pt x="2254" y="13210"/>
                    <a:pt x="2378" y="13553"/>
                  </a:cubicBezTo>
                  <a:cubicBezTo>
                    <a:pt x="2514" y="13957"/>
                    <a:pt x="2627" y="14363"/>
                    <a:pt x="2710" y="14778"/>
                  </a:cubicBezTo>
                  <a:cubicBezTo>
                    <a:pt x="3105" y="14269"/>
                    <a:pt x="3220" y="13574"/>
                    <a:pt x="2991" y="12981"/>
                  </a:cubicBezTo>
                  <a:cubicBezTo>
                    <a:pt x="2960" y="12898"/>
                    <a:pt x="2929" y="12795"/>
                    <a:pt x="3001" y="12732"/>
                  </a:cubicBezTo>
                  <a:cubicBezTo>
                    <a:pt x="3026" y="12711"/>
                    <a:pt x="3057" y="12704"/>
                    <a:pt x="3092" y="12704"/>
                  </a:cubicBezTo>
                  <a:cubicBezTo>
                    <a:pt x="3151" y="12704"/>
                    <a:pt x="3219" y="12723"/>
                    <a:pt x="3286" y="12723"/>
                  </a:cubicBezTo>
                  <a:cubicBezTo>
                    <a:pt x="3295" y="12723"/>
                    <a:pt x="3304" y="12723"/>
                    <a:pt x="3313" y="12722"/>
                  </a:cubicBezTo>
                  <a:cubicBezTo>
                    <a:pt x="3437" y="12712"/>
                    <a:pt x="3520" y="12587"/>
                    <a:pt x="3510" y="12462"/>
                  </a:cubicBezTo>
                  <a:cubicBezTo>
                    <a:pt x="3510" y="12349"/>
                    <a:pt x="3437" y="12234"/>
                    <a:pt x="3365" y="12141"/>
                  </a:cubicBezTo>
                  <a:cubicBezTo>
                    <a:pt x="2597" y="11020"/>
                    <a:pt x="1849" y="10137"/>
                    <a:pt x="2700" y="8849"/>
                  </a:cubicBezTo>
                  <a:cubicBezTo>
                    <a:pt x="3500" y="7645"/>
                    <a:pt x="4600" y="6451"/>
                    <a:pt x="6085" y="6378"/>
                  </a:cubicBezTo>
                  <a:cubicBezTo>
                    <a:pt x="6144" y="6375"/>
                    <a:pt x="6202" y="6374"/>
                    <a:pt x="6260" y="6374"/>
                  </a:cubicBezTo>
                  <a:cubicBezTo>
                    <a:pt x="7330" y="6374"/>
                    <a:pt x="8390" y="6845"/>
                    <a:pt x="9456" y="6845"/>
                  </a:cubicBezTo>
                  <a:cubicBezTo>
                    <a:pt x="9758" y="6845"/>
                    <a:pt x="10060" y="6807"/>
                    <a:pt x="10363" y="6710"/>
                  </a:cubicBezTo>
                  <a:cubicBezTo>
                    <a:pt x="11173" y="6451"/>
                    <a:pt x="11826" y="5766"/>
                    <a:pt x="12668" y="5662"/>
                  </a:cubicBezTo>
                  <a:cubicBezTo>
                    <a:pt x="12791" y="5646"/>
                    <a:pt x="12909" y="5639"/>
                    <a:pt x="13022" y="5639"/>
                  </a:cubicBezTo>
                  <a:cubicBezTo>
                    <a:pt x="15105" y="5639"/>
                    <a:pt x="15643" y="8165"/>
                    <a:pt x="15938" y="9711"/>
                  </a:cubicBezTo>
                  <a:cubicBezTo>
                    <a:pt x="16042" y="10261"/>
                    <a:pt x="16125" y="10822"/>
                    <a:pt x="16187" y="11383"/>
                  </a:cubicBezTo>
                  <a:cubicBezTo>
                    <a:pt x="16323" y="10967"/>
                    <a:pt x="16457" y="10542"/>
                    <a:pt x="16561" y="10116"/>
                  </a:cubicBezTo>
                  <a:cubicBezTo>
                    <a:pt x="16623" y="9857"/>
                    <a:pt x="16676" y="9587"/>
                    <a:pt x="16623" y="9317"/>
                  </a:cubicBezTo>
                  <a:cubicBezTo>
                    <a:pt x="16603" y="9181"/>
                    <a:pt x="16530" y="9109"/>
                    <a:pt x="16644" y="9026"/>
                  </a:cubicBezTo>
                  <a:cubicBezTo>
                    <a:pt x="16714" y="8964"/>
                    <a:pt x="16858" y="8948"/>
                    <a:pt x="16974" y="8948"/>
                  </a:cubicBezTo>
                  <a:cubicBezTo>
                    <a:pt x="17014" y="8948"/>
                    <a:pt x="17051" y="8950"/>
                    <a:pt x="17080" y="8953"/>
                  </a:cubicBezTo>
                  <a:cubicBezTo>
                    <a:pt x="16904" y="8413"/>
                    <a:pt x="16519" y="7956"/>
                    <a:pt x="16032" y="7697"/>
                  </a:cubicBezTo>
                  <a:cubicBezTo>
                    <a:pt x="15460" y="7396"/>
                    <a:pt x="16250" y="6410"/>
                    <a:pt x="16540" y="6140"/>
                  </a:cubicBezTo>
                  <a:cubicBezTo>
                    <a:pt x="16904" y="5807"/>
                    <a:pt x="17329" y="5517"/>
                    <a:pt x="17579" y="5081"/>
                  </a:cubicBezTo>
                  <a:cubicBezTo>
                    <a:pt x="17682" y="4914"/>
                    <a:pt x="17745" y="4707"/>
                    <a:pt x="17693" y="4520"/>
                  </a:cubicBezTo>
                  <a:cubicBezTo>
                    <a:pt x="17652" y="4395"/>
                    <a:pt x="17558" y="4301"/>
                    <a:pt x="17465" y="4229"/>
                  </a:cubicBezTo>
                  <a:cubicBezTo>
                    <a:pt x="17122" y="3980"/>
                    <a:pt x="16665" y="4011"/>
                    <a:pt x="16250" y="3990"/>
                  </a:cubicBezTo>
                  <a:cubicBezTo>
                    <a:pt x="15834" y="3959"/>
                    <a:pt x="15347" y="3803"/>
                    <a:pt x="15222" y="3399"/>
                  </a:cubicBezTo>
                  <a:cubicBezTo>
                    <a:pt x="16000" y="3212"/>
                    <a:pt x="16800" y="2827"/>
                    <a:pt x="17132" y="2090"/>
                  </a:cubicBezTo>
                  <a:cubicBezTo>
                    <a:pt x="17246" y="1830"/>
                    <a:pt x="17257" y="1447"/>
                    <a:pt x="17008" y="1311"/>
                  </a:cubicBezTo>
                  <a:cubicBezTo>
                    <a:pt x="16948" y="1280"/>
                    <a:pt x="16886" y="1267"/>
                    <a:pt x="16824" y="1267"/>
                  </a:cubicBezTo>
                  <a:cubicBezTo>
                    <a:pt x="16636" y="1267"/>
                    <a:pt x="16439" y="1384"/>
                    <a:pt x="16260" y="1477"/>
                  </a:cubicBezTo>
                  <a:cubicBezTo>
                    <a:pt x="15876" y="1687"/>
                    <a:pt x="15446" y="1798"/>
                    <a:pt x="15016" y="1798"/>
                  </a:cubicBezTo>
                  <a:cubicBezTo>
                    <a:pt x="14806" y="1798"/>
                    <a:pt x="14596" y="1771"/>
                    <a:pt x="14391" y="1717"/>
                  </a:cubicBezTo>
                  <a:cubicBezTo>
                    <a:pt x="14205" y="1675"/>
                    <a:pt x="14007" y="1581"/>
                    <a:pt x="13955" y="1405"/>
                  </a:cubicBezTo>
                  <a:cubicBezTo>
                    <a:pt x="13924" y="1301"/>
                    <a:pt x="13945" y="1197"/>
                    <a:pt x="13914" y="1104"/>
                  </a:cubicBezTo>
                  <a:cubicBezTo>
                    <a:pt x="13872" y="958"/>
                    <a:pt x="13748" y="854"/>
                    <a:pt x="13612" y="782"/>
                  </a:cubicBezTo>
                  <a:cubicBezTo>
                    <a:pt x="13335" y="628"/>
                    <a:pt x="13028" y="566"/>
                    <a:pt x="12712" y="566"/>
                  </a:cubicBezTo>
                  <a:cubicBezTo>
                    <a:pt x="12260" y="566"/>
                    <a:pt x="11792" y="694"/>
                    <a:pt x="11370" y="865"/>
                  </a:cubicBezTo>
                  <a:cubicBezTo>
                    <a:pt x="10643" y="1156"/>
                    <a:pt x="9958" y="1571"/>
                    <a:pt x="9189" y="1696"/>
                  </a:cubicBezTo>
                  <a:cubicBezTo>
                    <a:pt x="9532" y="1436"/>
                    <a:pt x="9771" y="1052"/>
                    <a:pt x="9865" y="637"/>
                  </a:cubicBezTo>
                  <a:cubicBezTo>
                    <a:pt x="9895" y="491"/>
                    <a:pt x="9916" y="335"/>
                    <a:pt x="9844" y="211"/>
                  </a:cubicBezTo>
                  <a:cubicBezTo>
                    <a:pt x="9771" y="66"/>
                    <a:pt x="9617" y="1"/>
                    <a:pt x="9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2557875" y="519700"/>
              <a:ext cx="23625" cy="30500"/>
            </a:xfrm>
            <a:custGeom>
              <a:rect b="b" l="l" r="r" t="t"/>
              <a:pathLst>
                <a:path extrusionOk="0" h="1220" w="945">
                  <a:moveTo>
                    <a:pt x="446" y="0"/>
                  </a:moveTo>
                  <a:cubicBezTo>
                    <a:pt x="432" y="0"/>
                    <a:pt x="419" y="1"/>
                    <a:pt x="405" y="3"/>
                  </a:cubicBezTo>
                  <a:cubicBezTo>
                    <a:pt x="156" y="33"/>
                    <a:pt x="1" y="335"/>
                    <a:pt x="31" y="667"/>
                  </a:cubicBezTo>
                  <a:cubicBezTo>
                    <a:pt x="70" y="980"/>
                    <a:pt x="276" y="1220"/>
                    <a:pt x="499" y="1220"/>
                  </a:cubicBezTo>
                  <a:cubicBezTo>
                    <a:pt x="513" y="1220"/>
                    <a:pt x="527" y="1219"/>
                    <a:pt x="540" y="1217"/>
                  </a:cubicBezTo>
                  <a:cubicBezTo>
                    <a:pt x="779" y="1186"/>
                    <a:pt x="945" y="896"/>
                    <a:pt x="903" y="553"/>
                  </a:cubicBezTo>
                  <a:cubicBezTo>
                    <a:pt x="874" y="239"/>
                    <a:pt x="67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2721400" y="496050"/>
              <a:ext cx="23650" cy="30500"/>
            </a:xfrm>
            <a:custGeom>
              <a:rect b="b" l="l" r="r" t="t"/>
              <a:pathLst>
                <a:path extrusionOk="0" h="1220" w="946">
                  <a:moveTo>
                    <a:pt x="445" y="1"/>
                  </a:moveTo>
                  <a:cubicBezTo>
                    <a:pt x="432" y="1"/>
                    <a:pt x="419" y="2"/>
                    <a:pt x="405" y="3"/>
                  </a:cubicBezTo>
                  <a:cubicBezTo>
                    <a:pt x="167" y="35"/>
                    <a:pt x="1" y="326"/>
                    <a:pt x="42" y="668"/>
                  </a:cubicBezTo>
                  <a:cubicBezTo>
                    <a:pt x="72" y="987"/>
                    <a:pt x="283" y="1220"/>
                    <a:pt x="512" y="1220"/>
                  </a:cubicBezTo>
                  <a:cubicBezTo>
                    <a:pt x="521" y="1220"/>
                    <a:pt x="531" y="1220"/>
                    <a:pt x="541" y="1219"/>
                  </a:cubicBezTo>
                  <a:cubicBezTo>
                    <a:pt x="779" y="1187"/>
                    <a:pt x="945" y="886"/>
                    <a:pt x="914" y="554"/>
                  </a:cubicBezTo>
                  <a:cubicBezTo>
                    <a:pt x="875" y="241"/>
                    <a:pt x="66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2667150" y="545950"/>
              <a:ext cx="21050" cy="55925"/>
            </a:xfrm>
            <a:custGeom>
              <a:rect b="b" l="l" r="r" t="t"/>
              <a:pathLst>
                <a:path extrusionOk="0" h="2237" w="842">
                  <a:moveTo>
                    <a:pt x="32" y="1"/>
                  </a:moveTo>
                  <a:cubicBezTo>
                    <a:pt x="0" y="116"/>
                    <a:pt x="0" y="229"/>
                    <a:pt x="21" y="344"/>
                  </a:cubicBezTo>
                  <a:cubicBezTo>
                    <a:pt x="42" y="448"/>
                    <a:pt x="83" y="562"/>
                    <a:pt x="136" y="665"/>
                  </a:cubicBezTo>
                  <a:cubicBezTo>
                    <a:pt x="156" y="707"/>
                    <a:pt x="187" y="759"/>
                    <a:pt x="219" y="811"/>
                  </a:cubicBezTo>
                  <a:cubicBezTo>
                    <a:pt x="239" y="852"/>
                    <a:pt x="270" y="905"/>
                    <a:pt x="302" y="946"/>
                  </a:cubicBezTo>
                  <a:cubicBezTo>
                    <a:pt x="353" y="1039"/>
                    <a:pt x="416" y="1122"/>
                    <a:pt x="457" y="1216"/>
                  </a:cubicBezTo>
                  <a:cubicBezTo>
                    <a:pt x="561" y="1382"/>
                    <a:pt x="634" y="1569"/>
                    <a:pt x="623" y="1756"/>
                  </a:cubicBezTo>
                  <a:cubicBezTo>
                    <a:pt x="623" y="1849"/>
                    <a:pt x="602" y="1943"/>
                    <a:pt x="551" y="2026"/>
                  </a:cubicBezTo>
                  <a:cubicBezTo>
                    <a:pt x="509" y="2109"/>
                    <a:pt x="436" y="2192"/>
                    <a:pt x="333" y="2234"/>
                  </a:cubicBezTo>
                  <a:cubicBezTo>
                    <a:pt x="344" y="2235"/>
                    <a:pt x="354" y="2236"/>
                    <a:pt x="365" y="2236"/>
                  </a:cubicBezTo>
                  <a:cubicBezTo>
                    <a:pt x="413" y="2236"/>
                    <a:pt x="456" y="2219"/>
                    <a:pt x="499" y="2202"/>
                  </a:cubicBezTo>
                  <a:cubicBezTo>
                    <a:pt x="561" y="2181"/>
                    <a:pt x="602" y="2140"/>
                    <a:pt x="644" y="2098"/>
                  </a:cubicBezTo>
                  <a:cubicBezTo>
                    <a:pt x="738" y="2015"/>
                    <a:pt x="789" y="1901"/>
                    <a:pt x="821" y="1777"/>
                  </a:cubicBezTo>
                  <a:cubicBezTo>
                    <a:pt x="842" y="1662"/>
                    <a:pt x="831" y="1538"/>
                    <a:pt x="800" y="1424"/>
                  </a:cubicBezTo>
                  <a:cubicBezTo>
                    <a:pt x="779" y="1299"/>
                    <a:pt x="727" y="1195"/>
                    <a:pt x="676" y="1092"/>
                  </a:cubicBezTo>
                  <a:cubicBezTo>
                    <a:pt x="613" y="998"/>
                    <a:pt x="551" y="905"/>
                    <a:pt x="489" y="822"/>
                  </a:cubicBezTo>
                  <a:cubicBezTo>
                    <a:pt x="457" y="769"/>
                    <a:pt x="426" y="728"/>
                    <a:pt x="395" y="686"/>
                  </a:cubicBezTo>
                  <a:lnTo>
                    <a:pt x="302" y="562"/>
                  </a:lnTo>
                  <a:cubicBezTo>
                    <a:pt x="239" y="479"/>
                    <a:pt x="187" y="396"/>
                    <a:pt x="136" y="302"/>
                  </a:cubicBezTo>
                  <a:cubicBezTo>
                    <a:pt x="94" y="209"/>
                    <a:pt x="53" y="116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2701925" y="443950"/>
              <a:ext cx="57650" cy="31950"/>
            </a:xfrm>
            <a:custGeom>
              <a:rect b="b" l="l" r="r" t="t"/>
              <a:pathLst>
                <a:path extrusionOk="0" h="1278" w="2306">
                  <a:moveTo>
                    <a:pt x="1091" y="1"/>
                  </a:moveTo>
                  <a:cubicBezTo>
                    <a:pt x="1039" y="1"/>
                    <a:pt x="997" y="1"/>
                    <a:pt x="956" y="11"/>
                  </a:cubicBezTo>
                  <a:cubicBezTo>
                    <a:pt x="873" y="22"/>
                    <a:pt x="790" y="42"/>
                    <a:pt x="717" y="84"/>
                  </a:cubicBezTo>
                  <a:cubicBezTo>
                    <a:pt x="572" y="146"/>
                    <a:pt x="437" y="239"/>
                    <a:pt x="333" y="354"/>
                  </a:cubicBezTo>
                  <a:cubicBezTo>
                    <a:pt x="229" y="458"/>
                    <a:pt x="146" y="582"/>
                    <a:pt x="94" y="717"/>
                  </a:cubicBezTo>
                  <a:cubicBezTo>
                    <a:pt x="63" y="790"/>
                    <a:pt x="42" y="852"/>
                    <a:pt x="21" y="925"/>
                  </a:cubicBezTo>
                  <a:cubicBezTo>
                    <a:pt x="11" y="998"/>
                    <a:pt x="1" y="1070"/>
                    <a:pt x="1" y="1132"/>
                  </a:cubicBezTo>
                  <a:lnTo>
                    <a:pt x="146" y="987"/>
                  </a:lnTo>
                  <a:cubicBezTo>
                    <a:pt x="187" y="945"/>
                    <a:pt x="240" y="894"/>
                    <a:pt x="291" y="852"/>
                  </a:cubicBezTo>
                  <a:cubicBezTo>
                    <a:pt x="385" y="769"/>
                    <a:pt x="478" y="696"/>
                    <a:pt x="582" y="645"/>
                  </a:cubicBezTo>
                  <a:cubicBezTo>
                    <a:pt x="676" y="582"/>
                    <a:pt x="780" y="541"/>
                    <a:pt x="873" y="509"/>
                  </a:cubicBezTo>
                  <a:cubicBezTo>
                    <a:pt x="949" y="494"/>
                    <a:pt x="1020" y="485"/>
                    <a:pt x="1089" y="485"/>
                  </a:cubicBezTo>
                  <a:cubicBezTo>
                    <a:pt x="1114" y="485"/>
                    <a:pt x="1139" y="486"/>
                    <a:pt x="1163" y="489"/>
                  </a:cubicBezTo>
                  <a:cubicBezTo>
                    <a:pt x="1257" y="499"/>
                    <a:pt x="1350" y="530"/>
                    <a:pt x="1454" y="572"/>
                  </a:cubicBezTo>
                  <a:cubicBezTo>
                    <a:pt x="1496" y="592"/>
                    <a:pt x="1548" y="624"/>
                    <a:pt x="1599" y="655"/>
                  </a:cubicBezTo>
                  <a:cubicBezTo>
                    <a:pt x="1610" y="655"/>
                    <a:pt x="1620" y="665"/>
                    <a:pt x="1641" y="675"/>
                  </a:cubicBezTo>
                  <a:cubicBezTo>
                    <a:pt x="1652" y="675"/>
                    <a:pt x="1662" y="686"/>
                    <a:pt x="1673" y="696"/>
                  </a:cubicBezTo>
                  <a:lnTo>
                    <a:pt x="1714" y="717"/>
                  </a:lnTo>
                  <a:lnTo>
                    <a:pt x="1745" y="749"/>
                  </a:lnTo>
                  <a:cubicBezTo>
                    <a:pt x="1797" y="779"/>
                    <a:pt x="1839" y="811"/>
                    <a:pt x="1890" y="852"/>
                  </a:cubicBezTo>
                  <a:cubicBezTo>
                    <a:pt x="1932" y="894"/>
                    <a:pt x="1984" y="935"/>
                    <a:pt x="2026" y="977"/>
                  </a:cubicBezTo>
                  <a:cubicBezTo>
                    <a:pt x="2067" y="1018"/>
                    <a:pt x="2119" y="1070"/>
                    <a:pt x="2160" y="1122"/>
                  </a:cubicBezTo>
                  <a:cubicBezTo>
                    <a:pt x="2202" y="1164"/>
                    <a:pt x="2243" y="1226"/>
                    <a:pt x="2296" y="1278"/>
                  </a:cubicBezTo>
                  <a:cubicBezTo>
                    <a:pt x="2306" y="1132"/>
                    <a:pt x="2275" y="987"/>
                    <a:pt x="2233" y="852"/>
                  </a:cubicBezTo>
                  <a:cubicBezTo>
                    <a:pt x="2181" y="717"/>
                    <a:pt x="2109" y="582"/>
                    <a:pt x="2015" y="468"/>
                  </a:cubicBezTo>
                  <a:cubicBezTo>
                    <a:pt x="1963" y="416"/>
                    <a:pt x="1911" y="354"/>
                    <a:pt x="1859" y="302"/>
                  </a:cubicBezTo>
                  <a:cubicBezTo>
                    <a:pt x="1839" y="292"/>
                    <a:pt x="1828" y="281"/>
                    <a:pt x="1818" y="271"/>
                  </a:cubicBezTo>
                  <a:cubicBezTo>
                    <a:pt x="1797" y="260"/>
                    <a:pt x="1786" y="250"/>
                    <a:pt x="1766" y="229"/>
                  </a:cubicBezTo>
                  <a:lnTo>
                    <a:pt x="1673" y="167"/>
                  </a:lnTo>
                  <a:cubicBezTo>
                    <a:pt x="1610" y="126"/>
                    <a:pt x="1537" y="94"/>
                    <a:pt x="1454" y="63"/>
                  </a:cubicBezTo>
                  <a:cubicBezTo>
                    <a:pt x="1382" y="32"/>
                    <a:pt x="1299" y="11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2522825" y="469075"/>
              <a:ext cx="72450" cy="47325"/>
            </a:xfrm>
            <a:custGeom>
              <a:rect b="b" l="l" r="r" t="t"/>
              <a:pathLst>
                <a:path extrusionOk="0" h="1893" w="2898">
                  <a:moveTo>
                    <a:pt x="1600" y="1"/>
                  </a:moveTo>
                  <a:cubicBezTo>
                    <a:pt x="1424" y="1"/>
                    <a:pt x="1244" y="32"/>
                    <a:pt x="1080" y="97"/>
                  </a:cubicBezTo>
                  <a:cubicBezTo>
                    <a:pt x="893" y="169"/>
                    <a:pt x="727" y="273"/>
                    <a:pt x="582" y="397"/>
                  </a:cubicBezTo>
                  <a:cubicBezTo>
                    <a:pt x="437" y="533"/>
                    <a:pt x="323" y="678"/>
                    <a:pt x="229" y="844"/>
                  </a:cubicBezTo>
                  <a:cubicBezTo>
                    <a:pt x="136" y="1010"/>
                    <a:pt x="74" y="1176"/>
                    <a:pt x="32" y="1352"/>
                  </a:cubicBezTo>
                  <a:cubicBezTo>
                    <a:pt x="21" y="1446"/>
                    <a:pt x="11" y="1539"/>
                    <a:pt x="0" y="1622"/>
                  </a:cubicBezTo>
                  <a:cubicBezTo>
                    <a:pt x="0" y="1716"/>
                    <a:pt x="0" y="1799"/>
                    <a:pt x="21" y="1892"/>
                  </a:cubicBezTo>
                  <a:cubicBezTo>
                    <a:pt x="63" y="1809"/>
                    <a:pt x="94" y="1737"/>
                    <a:pt x="136" y="1664"/>
                  </a:cubicBezTo>
                  <a:cubicBezTo>
                    <a:pt x="177" y="1581"/>
                    <a:pt x="219" y="1509"/>
                    <a:pt x="260" y="1446"/>
                  </a:cubicBezTo>
                  <a:cubicBezTo>
                    <a:pt x="343" y="1301"/>
                    <a:pt x="437" y="1176"/>
                    <a:pt x="540" y="1062"/>
                  </a:cubicBezTo>
                  <a:cubicBezTo>
                    <a:pt x="748" y="833"/>
                    <a:pt x="987" y="646"/>
                    <a:pt x="1257" y="553"/>
                  </a:cubicBezTo>
                  <a:cubicBezTo>
                    <a:pt x="1412" y="491"/>
                    <a:pt x="1577" y="463"/>
                    <a:pt x="1748" y="463"/>
                  </a:cubicBezTo>
                  <a:cubicBezTo>
                    <a:pt x="1863" y="463"/>
                    <a:pt x="1980" y="476"/>
                    <a:pt x="2098" y="501"/>
                  </a:cubicBezTo>
                  <a:cubicBezTo>
                    <a:pt x="2243" y="533"/>
                    <a:pt x="2388" y="595"/>
                    <a:pt x="2524" y="667"/>
                  </a:cubicBezTo>
                  <a:cubicBezTo>
                    <a:pt x="2586" y="709"/>
                    <a:pt x="2658" y="750"/>
                    <a:pt x="2721" y="813"/>
                  </a:cubicBezTo>
                  <a:cubicBezTo>
                    <a:pt x="2783" y="865"/>
                    <a:pt x="2835" y="927"/>
                    <a:pt x="2898" y="989"/>
                  </a:cubicBezTo>
                  <a:cubicBezTo>
                    <a:pt x="2887" y="906"/>
                    <a:pt x="2866" y="813"/>
                    <a:pt x="2825" y="729"/>
                  </a:cubicBezTo>
                  <a:cubicBezTo>
                    <a:pt x="2794" y="646"/>
                    <a:pt x="2741" y="563"/>
                    <a:pt x="2679" y="491"/>
                  </a:cubicBezTo>
                  <a:cubicBezTo>
                    <a:pt x="2565" y="346"/>
                    <a:pt x="2409" y="231"/>
                    <a:pt x="2233" y="148"/>
                  </a:cubicBezTo>
                  <a:cubicBezTo>
                    <a:pt x="2056" y="65"/>
                    <a:pt x="1859" y="13"/>
                    <a:pt x="1672" y="3"/>
                  </a:cubicBezTo>
                  <a:cubicBezTo>
                    <a:pt x="1648" y="1"/>
                    <a:pt x="1624" y="1"/>
                    <a:pt x="1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2647425" y="632150"/>
              <a:ext cx="63625" cy="42850"/>
            </a:xfrm>
            <a:custGeom>
              <a:rect b="b" l="l" r="r" t="t"/>
              <a:pathLst>
                <a:path extrusionOk="0" h="1714" w="2545">
                  <a:moveTo>
                    <a:pt x="2544" y="0"/>
                  </a:moveTo>
                  <a:cubicBezTo>
                    <a:pt x="2503" y="21"/>
                    <a:pt x="2482" y="42"/>
                    <a:pt x="2450" y="62"/>
                  </a:cubicBezTo>
                  <a:cubicBezTo>
                    <a:pt x="2420" y="94"/>
                    <a:pt x="2388" y="115"/>
                    <a:pt x="2357" y="135"/>
                  </a:cubicBezTo>
                  <a:lnTo>
                    <a:pt x="2274" y="218"/>
                  </a:lnTo>
                  <a:cubicBezTo>
                    <a:pt x="2243" y="239"/>
                    <a:pt x="2222" y="260"/>
                    <a:pt x="2191" y="291"/>
                  </a:cubicBezTo>
                  <a:cubicBezTo>
                    <a:pt x="2077" y="395"/>
                    <a:pt x="1973" y="488"/>
                    <a:pt x="1869" y="592"/>
                  </a:cubicBezTo>
                  <a:cubicBezTo>
                    <a:pt x="1713" y="749"/>
                    <a:pt x="1563" y="911"/>
                    <a:pt x="1414" y="1070"/>
                  </a:cubicBezTo>
                  <a:lnTo>
                    <a:pt x="1414" y="1070"/>
                  </a:lnTo>
                  <a:cubicBezTo>
                    <a:pt x="1228" y="943"/>
                    <a:pt x="1035" y="827"/>
                    <a:pt x="831" y="717"/>
                  </a:cubicBezTo>
                  <a:cubicBezTo>
                    <a:pt x="706" y="644"/>
                    <a:pt x="572" y="581"/>
                    <a:pt x="426" y="519"/>
                  </a:cubicBezTo>
                  <a:cubicBezTo>
                    <a:pt x="364" y="488"/>
                    <a:pt x="291" y="457"/>
                    <a:pt x="219" y="436"/>
                  </a:cubicBezTo>
                  <a:cubicBezTo>
                    <a:pt x="146" y="405"/>
                    <a:pt x="73" y="374"/>
                    <a:pt x="0" y="353"/>
                  </a:cubicBezTo>
                  <a:lnTo>
                    <a:pt x="0" y="353"/>
                  </a:lnTo>
                  <a:cubicBezTo>
                    <a:pt x="42" y="426"/>
                    <a:pt x="94" y="488"/>
                    <a:pt x="136" y="540"/>
                  </a:cubicBezTo>
                  <a:cubicBezTo>
                    <a:pt x="187" y="602"/>
                    <a:pt x="239" y="655"/>
                    <a:pt x="291" y="717"/>
                  </a:cubicBezTo>
                  <a:cubicBezTo>
                    <a:pt x="395" y="821"/>
                    <a:pt x="499" y="934"/>
                    <a:pt x="613" y="1028"/>
                  </a:cubicBezTo>
                  <a:cubicBezTo>
                    <a:pt x="831" y="1236"/>
                    <a:pt x="1070" y="1423"/>
                    <a:pt x="1308" y="1589"/>
                  </a:cubicBezTo>
                  <a:lnTo>
                    <a:pt x="1485" y="1714"/>
                  </a:lnTo>
                  <a:lnTo>
                    <a:pt x="1631" y="1557"/>
                  </a:lnTo>
                  <a:cubicBezTo>
                    <a:pt x="1828" y="1329"/>
                    <a:pt x="2014" y="1091"/>
                    <a:pt x="2171" y="831"/>
                  </a:cubicBezTo>
                  <a:cubicBezTo>
                    <a:pt x="2243" y="706"/>
                    <a:pt x="2316" y="572"/>
                    <a:pt x="2378" y="426"/>
                  </a:cubicBezTo>
                  <a:cubicBezTo>
                    <a:pt x="2409" y="364"/>
                    <a:pt x="2441" y="291"/>
                    <a:pt x="2471" y="218"/>
                  </a:cubicBezTo>
                  <a:cubicBezTo>
                    <a:pt x="2492" y="145"/>
                    <a:pt x="2524" y="73"/>
                    <a:pt x="2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2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827" name="Google Shape;827;p2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25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30" name="Google Shape;830;p25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831" name="Google Shape;831;p25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2" name="Google Shape;832;p25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25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4" name="Google Shape;834;p25">
              <a:hlinkClick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5" name="Google Shape;835;p25"/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6" name="Google Shape;836;p25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5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5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5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7050" y="1136911"/>
            <a:ext cx="4399300" cy="13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050" y="2637125"/>
            <a:ext cx="5282775" cy="215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Google Shape;842;p25"/>
          <p:cNvCxnSpPr/>
          <p:nvPr/>
        </p:nvCxnSpPr>
        <p:spPr>
          <a:xfrm flipH="1" rot="10800000">
            <a:off x="3409125" y="1818050"/>
            <a:ext cx="391200" cy="22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25"/>
          <p:cNvCxnSpPr/>
          <p:nvPr/>
        </p:nvCxnSpPr>
        <p:spPr>
          <a:xfrm flipH="1" rot="10800000">
            <a:off x="3242588" y="2880375"/>
            <a:ext cx="503100" cy="221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6"/>
          <p:cNvSpPr txBox="1"/>
          <p:nvPr>
            <p:ph idx="1" type="subTitle"/>
          </p:nvPr>
        </p:nvSpPr>
        <p:spPr>
          <a:xfrm>
            <a:off x="1539061" y="1784513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features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849" name="Google Shape;849;p26"/>
          <p:cNvSpPr txBox="1"/>
          <p:nvPr>
            <p:ph idx="2" type="subTitle"/>
          </p:nvPr>
        </p:nvSpPr>
        <p:spPr>
          <a:xfrm>
            <a:off x="1962375" y="2898640"/>
            <a:ext cx="13782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fillna</a:t>
            </a:r>
            <a:endParaRPr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26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DO </a:t>
            </a:r>
            <a:endParaRPr/>
          </a:p>
        </p:txBody>
      </p:sp>
      <p:grpSp>
        <p:nvGrpSpPr>
          <p:cNvPr id="851" name="Google Shape;851;p26"/>
          <p:cNvGrpSpPr/>
          <p:nvPr/>
        </p:nvGrpSpPr>
        <p:grpSpPr>
          <a:xfrm>
            <a:off x="88028" y="1956269"/>
            <a:ext cx="2157863" cy="2309433"/>
            <a:chOff x="1379425" y="238050"/>
            <a:chExt cx="2421300" cy="2591375"/>
          </a:xfrm>
        </p:grpSpPr>
        <p:sp>
          <p:nvSpPr>
            <p:cNvPr id="852" name="Google Shape;852;p26"/>
            <p:cNvSpPr/>
            <p:nvPr/>
          </p:nvSpPr>
          <p:spPr>
            <a:xfrm>
              <a:off x="1410825" y="2602025"/>
              <a:ext cx="2389900" cy="227400"/>
            </a:xfrm>
            <a:custGeom>
              <a:rect b="b" l="l" r="r" t="t"/>
              <a:pathLst>
                <a:path extrusionOk="0" h="9096" w="95596">
                  <a:moveTo>
                    <a:pt x="88836" y="0"/>
                  </a:moveTo>
                  <a:cubicBezTo>
                    <a:pt x="84226" y="0"/>
                    <a:pt x="79564" y="820"/>
                    <a:pt x="74975" y="1454"/>
                  </a:cubicBezTo>
                  <a:cubicBezTo>
                    <a:pt x="67250" y="2523"/>
                    <a:pt x="59452" y="3074"/>
                    <a:pt x="51655" y="3094"/>
                  </a:cubicBezTo>
                  <a:lnTo>
                    <a:pt x="51375" y="3094"/>
                  </a:lnTo>
                  <a:cubicBezTo>
                    <a:pt x="47782" y="3094"/>
                    <a:pt x="44190" y="2938"/>
                    <a:pt x="40597" y="2804"/>
                  </a:cubicBezTo>
                  <a:lnTo>
                    <a:pt x="40140" y="2804"/>
                  </a:lnTo>
                  <a:cubicBezTo>
                    <a:pt x="37597" y="2804"/>
                    <a:pt x="35064" y="3520"/>
                    <a:pt x="32561" y="3821"/>
                  </a:cubicBezTo>
                  <a:cubicBezTo>
                    <a:pt x="29301" y="4205"/>
                    <a:pt x="26072" y="4423"/>
                    <a:pt x="22791" y="4433"/>
                  </a:cubicBezTo>
                  <a:lnTo>
                    <a:pt x="22220" y="4433"/>
                  </a:lnTo>
                  <a:cubicBezTo>
                    <a:pt x="20403" y="4433"/>
                    <a:pt x="18576" y="4403"/>
                    <a:pt x="16758" y="4361"/>
                  </a:cubicBezTo>
                  <a:cubicBezTo>
                    <a:pt x="14931" y="4329"/>
                    <a:pt x="13115" y="4288"/>
                    <a:pt x="11287" y="4288"/>
                  </a:cubicBezTo>
                  <a:cubicBezTo>
                    <a:pt x="8556" y="4288"/>
                    <a:pt x="5826" y="4371"/>
                    <a:pt x="3095" y="4662"/>
                  </a:cubicBezTo>
                  <a:cubicBezTo>
                    <a:pt x="2534" y="4714"/>
                    <a:pt x="1943" y="4797"/>
                    <a:pt x="1465" y="5098"/>
                  </a:cubicBezTo>
                  <a:cubicBezTo>
                    <a:pt x="1" y="6064"/>
                    <a:pt x="1174" y="6832"/>
                    <a:pt x="2783" y="7372"/>
                  </a:cubicBezTo>
                  <a:cubicBezTo>
                    <a:pt x="4258" y="7880"/>
                    <a:pt x="6096" y="8192"/>
                    <a:pt x="6573" y="8286"/>
                  </a:cubicBezTo>
                  <a:cubicBezTo>
                    <a:pt x="9750" y="8898"/>
                    <a:pt x="13000" y="9085"/>
                    <a:pt x="16229" y="9096"/>
                  </a:cubicBezTo>
                  <a:lnTo>
                    <a:pt x="16645" y="9096"/>
                  </a:lnTo>
                  <a:cubicBezTo>
                    <a:pt x="22770" y="9096"/>
                    <a:pt x="28865" y="8420"/>
                    <a:pt x="34960" y="7808"/>
                  </a:cubicBezTo>
                  <a:cubicBezTo>
                    <a:pt x="36060" y="7693"/>
                    <a:pt x="37223" y="7538"/>
                    <a:pt x="38064" y="6821"/>
                  </a:cubicBezTo>
                  <a:cubicBezTo>
                    <a:pt x="38635" y="6334"/>
                    <a:pt x="38998" y="5638"/>
                    <a:pt x="39611" y="5222"/>
                  </a:cubicBezTo>
                  <a:cubicBezTo>
                    <a:pt x="40286" y="4766"/>
                    <a:pt x="41158" y="4735"/>
                    <a:pt x="41979" y="4724"/>
                  </a:cubicBezTo>
                  <a:cubicBezTo>
                    <a:pt x="42477" y="4714"/>
                    <a:pt x="42965" y="4714"/>
                    <a:pt x="43453" y="4714"/>
                  </a:cubicBezTo>
                  <a:cubicBezTo>
                    <a:pt x="47855" y="4714"/>
                    <a:pt x="52258" y="4922"/>
                    <a:pt x="56660" y="5129"/>
                  </a:cubicBezTo>
                  <a:cubicBezTo>
                    <a:pt x="61051" y="5347"/>
                    <a:pt x="65454" y="5555"/>
                    <a:pt x="69856" y="5555"/>
                  </a:cubicBezTo>
                  <a:lnTo>
                    <a:pt x="70386" y="5555"/>
                  </a:lnTo>
                  <a:cubicBezTo>
                    <a:pt x="75047" y="5534"/>
                    <a:pt x="79710" y="5275"/>
                    <a:pt x="84309" y="4496"/>
                  </a:cubicBezTo>
                  <a:cubicBezTo>
                    <a:pt x="86604" y="4101"/>
                    <a:pt x="88826" y="3510"/>
                    <a:pt x="91068" y="2917"/>
                  </a:cubicBezTo>
                  <a:cubicBezTo>
                    <a:pt x="91847" y="2710"/>
                    <a:pt x="92833" y="2585"/>
                    <a:pt x="93560" y="2274"/>
                  </a:cubicBezTo>
                  <a:cubicBezTo>
                    <a:pt x="93799" y="2170"/>
                    <a:pt x="95595" y="716"/>
                    <a:pt x="95501" y="696"/>
                  </a:cubicBezTo>
                  <a:cubicBezTo>
                    <a:pt x="93300" y="197"/>
                    <a:pt x="91078" y="0"/>
                    <a:pt x="88836" y="0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2432500" y="2084475"/>
              <a:ext cx="90625" cy="233200"/>
            </a:xfrm>
            <a:custGeom>
              <a:rect b="b" l="l" r="r" t="t"/>
              <a:pathLst>
                <a:path extrusionOk="0" h="9328" w="3625">
                  <a:moveTo>
                    <a:pt x="928" y="0"/>
                  </a:moveTo>
                  <a:cubicBezTo>
                    <a:pt x="855" y="0"/>
                    <a:pt x="781" y="10"/>
                    <a:pt x="706" y="30"/>
                  </a:cubicBezTo>
                  <a:cubicBezTo>
                    <a:pt x="281" y="134"/>
                    <a:pt x="0" y="528"/>
                    <a:pt x="94" y="913"/>
                  </a:cubicBezTo>
                  <a:lnTo>
                    <a:pt x="1984" y="8804"/>
                  </a:lnTo>
                  <a:cubicBezTo>
                    <a:pt x="2053" y="9116"/>
                    <a:pt x="2362" y="9327"/>
                    <a:pt x="2710" y="9327"/>
                  </a:cubicBezTo>
                  <a:cubicBezTo>
                    <a:pt x="2779" y="9327"/>
                    <a:pt x="2848" y="9319"/>
                    <a:pt x="2918" y="9302"/>
                  </a:cubicBezTo>
                  <a:cubicBezTo>
                    <a:pt x="3343" y="9187"/>
                    <a:pt x="3624" y="8793"/>
                    <a:pt x="3530" y="8409"/>
                  </a:cubicBezTo>
                  <a:lnTo>
                    <a:pt x="1652" y="518"/>
                  </a:lnTo>
                  <a:cubicBezTo>
                    <a:pt x="1574" y="210"/>
                    <a:pt x="1271" y="0"/>
                    <a:pt x="928" y="0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2298550" y="2074250"/>
              <a:ext cx="174200" cy="48925"/>
            </a:xfrm>
            <a:custGeom>
              <a:rect b="b" l="l" r="r" t="t"/>
              <a:pathLst>
                <a:path extrusionOk="0" h="1957" w="6968">
                  <a:moveTo>
                    <a:pt x="784" y="1"/>
                  </a:moveTo>
                  <a:cubicBezTo>
                    <a:pt x="394" y="1"/>
                    <a:pt x="72" y="291"/>
                    <a:pt x="42" y="657"/>
                  </a:cubicBezTo>
                  <a:lnTo>
                    <a:pt x="32" y="854"/>
                  </a:lnTo>
                  <a:cubicBezTo>
                    <a:pt x="1" y="1239"/>
                    <a:pt x="312" y="1581"/>
                    <a:pt x="718" y="1602"/>
                  </a:cubicBezTo>
                  <a:lnTo>
                    <a:pt x="6137" y="1955"/>
                  </a:lnTo>
                  <a:cubicBezTo>
                    <a:pt x="6157" y="1956"/>
                    <a:pt x="6176" y="1957"/>
                    <a:pt x="6196" y="1957"/>
                  </a:cubicBezTo>
                  <a:cubicBezTo>
                    <a:pt x="6576" y="1957"/>
                    <a:pt x="6907" y="1666"/>
                    <a:pt x="6926" y="1301"/>
                  </a:cubicBezTo>
                  <a:lnTo>
                    <a:pt x="6947" y="1103"/>
                  </a:lnTo>
                  <a:cubicBezTo>
                    <a:pt x="6968" y="720"/>
                    <a:pt x="6656" y="376"/>
                    <a:pt x="6251" y="356"/>
                  </a:cubicBezTo>
                  <a:lnTo>
                    <a:pt x="842" y="3"/>
                  </a:lnTo>
                  <a:cubicBezTo>
                    <a:pt x="823" y="1"/>
                    <a:pt x="803" y="1"/>
                    <a:pt x="784" y="1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2095325" y="1474325"/>
              <a:ext cx="663725" cy="680525"/>
            </a:xfrm>
            <a:custGeom>
              <a:rect b="b" l="l" r="r" t="t"/>
              <a:pathLst>
                <a:path extrusionOk="0" h="27221" w="26549">
                  <a:moveTo>
                    <a:pt x="20549" y="0"/>
                  </a:moveTo>
                  <a:cubicBezTo>
                    <a:pt x="16794" y="0"/>
                    <a:pt x="12127" y="1278"/>
                    <a:pt x="9729" y="1573"/>
                  </a:cubicBezTo>
                  <a:cubicBezTo>
                    <a:pt x="7569" y="1843"/>
                    <a:pt x="187" y="1698"/>
                    <a:pt x="63" y="4387"/>
                  </a:cubicBezTo>
                  <a:cubicBezTo>
                    <a:pt x="0" y="5622"/>
                    <a:pt x="820" y="6713"/>
                    <a:pt x="1579" y="7720"/>
                  </a:cubicBezTo>
                  <a:cubicBezTo>
                    <a:pt x="3572" y="10388"/>
                    <a:pt x="5368" y="13192"/>
                    <a:pt x="6957" y="16099"/>
                  </a:cubicBezTo>
                  <a:cubicBezTo>
                    <a:pt x="7818" y="17687"/>
                    <a:pt x="8628" y="19327"/>
                    <a:pt x="8950" y="21093"/>
                  </a:cubicBezTo>
                  <a:cubicBezTo>
                    <a:pt x="9002" y="21394"/>
                    <a:pt x="8732" y="22006"/>
                    <a:pt x="8317" y="22723"/>
                  </a:cubicBezTo>
                  <a:cubicBezTo>
                    <a:pt x="7329" y="24369"/>
                    <a:pt x="5486" y="26524"/>
                    <a:pt x="4785" y="26524"/>
                  </a:cubicBezTo>
                  <a:cubicBezTo>
                    <a:pt x="4779" y="26524"/>
                    <a:pt x="4772" y="26524"/>
                    <a:pt x="4766" y="26523"/>
                  </a:cubicBezTo>
                  <a:cubicBezTo>
                    <a:pt x="4652" y="26648"/>
                    <a:pt x="4527" y="26803"/>
                    <a:pt x="4569" y="26969"/>
                  </a:cubicBezTo>
                  <a:cubicBezTo>
                    <a:pt x="4614" y="27158"/>
                    <a:pt x="4829" y="27221"/>
                    <a:pt x="5051" y="27221"/>
                  </a:cubicBezTo>
                  <a:cubicBezTo>
                    <a:pt x="5135" y="27221"/>
                    <a:pt x="5219" y="27212"/>
                    <a:pt x="5296" y="27198"/>
                  </a:cubicBezTo>
                  <a:cubicBezTo>
                    <a:pt x="8120" y="26658"/>
                    <a:pt x="11006" y="25111"/>
                    <a:pt x="12875" y="23076"/>
                  </a:cubicBezTo>
                  <a:cubicBezTo>
                    <a:pt x="13010" y="22920"/>
                    <a:pt x="13155" y="22744"/>
                    <a:pt x="13113" y="22557"/>
                  </a:cubicBezTo>
                  <a:cubicBezTo>
                    <a:pt x="13062" y="22308"/>
                    <a:pt x="12771" y="22204"/>
                    <a:pt x="12522" y="22089"/>
                  </a:cubicBezTo>
                  <a:cubicBezTo>
                    <a:pt x="10808" y="21342"/>
                    <a:pt x="10725" y="19131"/>
                    <a:pt x="10705" y="17345"/>
                  </a:cubicBezTo>
                  <a:cubicBezTo>
                    <a:pt x="10653" y="13565"/>
                    <a:pt x="9407" y="9381"/>
                    <a:pt x="5939" y="7470"/>
                  </a:cubicBezTo>
                  <a:cubicBezTo>
                    <a:pt x="6897" y="7153"/>
                    <a:pt x="7845" y="7055"/>
                    <a:pt x="8798" y="7055"/>
                  </a:cubicBezTo>
                  <a:cubicBezTo>
                    <a:pt x="10149" y="7055"/>
                    <a:pt x="11510" y="7251"/>
                    <a:pt x="12917" y="7294"/>
                  </a:cubicBezTo>
                  <a:cubicBezTo>
                    <a:pt x="13421" y="7309"/>
                    <a:pt x="13927" y="7317"/>
                    <a:pt x="14432" y="7317"/>
                  </a:cubicBezTo>
                  <a:cubicBezTo>
                    <a:pt x="17792" y="7317"/>
                    <a:pt x="21157" y="6987"/>
                    <a:pt x="24451" y="6328"/>
                  </a:cubicBezTo>
                  <a:cubicBezTo>
                    <a:pt x="25282" y="6162"/>
                    <a:pt x="26248" y="5861"/>
                    <a:pt x="26476" y="5082"/>
                  </a:cubicBezTo>
                  <a:cubicBezTo>
                    <a:pt x="26549" y="4823"/>
                    <a:pt x="26528" y="4542"/>
                    <a:pt x="26486" y="4262"/>
                  </a:cubicBezTo>
                  <a:cubicBezTo>
                    <a:pt x="26331" y="3183"/>
                    <a:pt x="25988" y="2071"/>
                    <a:pt x="25168" y="1303"/>
                  </a:cubicBezTo>
                  <a:cubicBezTo>
                    <a:pt x="24150" y="334"/>
                    <a:pt x="22469" y="0"/>
                    <a:pt x="2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2152675" y="1945550"/>
              <a:ext cx="282200" cy="215300"/>
            </a:xfrm>
            <a:custGeom>
              <a:rect b="b" l="l" r="r" t="t"/>
              <a:pathLst>
                <a:path extrusionOk="0" h="8612" w="11288">
                  <a:moveTo>
                    <a:pt x="9647" y="1"/>
                  </a:moveTo>
                  <a:lnTo>
                    <a:pt x="9647" y="1"/>
                  </a:lnTo>
                  <a:cubicBezTo>
                    <a:pt x="8401" y="333"/>
                    <a:pt x="7134" y="603"/>
                    <a:pt x="5856" y="811"/>
                  </a:cubicBezTo>
                  <a:cubicBezTo>
                    <a:pt x="5858" y="811"/>
                    <a:pt x="5859" y="810"/>
                    <a:pt x="5860" y="810"/>
                  </a:cubicBezTo>
                  <a:cubicBezTo>
                    <a:pt x="6018" y="810"/>
                    <a:pt x="6355" y="2069"/>
                    <a:pt x="6334" y="2223"/>
                  </a:cubicBezTo>
                  <a:cubicBezTo>
                    <a:pt x="6220" y="2783"/>
                    <a:pt x="5120" y="3573"/>
                    <a:pt x="4735" y="3978"/>
                  </a:cubicBezTo>
                  <a:cubicBezTo>
                    <a:pt x="4289" y="4455"/>
                    <a:pt x="3821" y="4933"/>
                    <a:pt x="3230" y="5182"/>
                  </a:cubicBezTo>
                  <a:cubicBezTo>
                    <a:pt x="2420" y="5515"/>
                    <a:pt x="1454" y="5379"/>
                    <a:pt x="676" y="5764"/>
                  </a:cubicBezTo>
                  <a:cubicBezTo>
                    <a:pt x="531" y="5826"/>
                    <a:pt x="395" y="5919"/>
                    <a:pt x="312" y="6044"/>
                  </a:cubicBezTo>
                  <a:cubicBezTo>
                    <a:pt x="208" y="6200"/>
                    <a:pt x="188" y="6387"/>
                    <a:pt x="178" y="6563"/>
                  </a:cubicBezTo>
                  <a:cubicBezTo>
                    <a:pt x="125" y="7134"/>
                    <a:pt x="63" y="7716"/>
                    <a:pt x="11" y="8286"/>
                  </a:cubicBezTo>
                  <a:cubicBezTo>
                    <a:pt x="11" y="8339"/>
                    <a:pt x="1" y="8390"/>
                    <a:pt x="32" y="8442"/>
                  </a:cubicBezTo>
                  <a:cubicBezTo>
                    <a:pt x="74" y="8505"/>
                    <a:pt x="146" y="8515"/>
                    <a:pt x="219" y="8526"/>
                  </a:cubicBezTo>
                  <a:cubicBezTo>
                    <a:pt x="613" y="8584"/>
                    <a:pt x="1008" y="8612"/>
                    <a:pt x="1404" y="8612"/>
                  </a:cubicBezTo>
                  <a:cubicBezTo>
                    <a:pt x="2958" y="8612"/>
                    <a:pt x="4512" y="8189"/>
                    <a:pt x="5960" y="7601"/>
                  </a:cubicBezTo>
                  <a:cubicBezTo>
                    <a:pt x="7227" y="7093"/>
                    <a:pt x="9096" y="6500"/>
                    <a:pt x="10155" y="5639"/>
                  </a:cubicBezTo>
                  <a:cubicBezTo>
                    <a:pt x="11287" y="4705"/>
                    <a:pt x="10643" y="4092"/>
                    <a:pt x="10124" y="2794"/>
                  </a:cubicBezTo>
                  <a:cubicBezTo>
                    <a:pt x="9605" y="1507"/>
                    <a:pt x="9148" y="136"/>
                    <a:pt x="9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2145925" y="2062375"/>
              <a:ext cx="288425" cy="106325"/>
            </a:xfrm>
            <a:custGeom>
              <a:rect b="b" l="l" r="r" t="t"/>
              <a:pathLst>
                <a:path extrusionOk="0" h="4253" w="11537">
                  <a:moveTo>
                    <a:pt x="11069" y="0"/>
                  </a:moveTo>
                  <a:cubicBezTo>
                    <a:pt x="10810" y="862"/>
                    <a:pt x="8743" y="1433"/>
                    <a:pt x="7975" y="1755"/>
                  </a:cubicBezTo>
                  <a:cubicBezTo>
                    <a:pt x="5650" y="2708"/>
                    <a:pt x="3509" y="3467"/>
                    <a:pt x="987" y="3467"/>
                  </a:cubicBezTo>
                  <a:cubicBezTo>
                    <a:pt x="705" y="3467"/>
                    <a:pt x="418" y="3457"/>
                    <a:pt x="125" y="3437"/>
                  </a:cubicBezTo>
                  <a:lnTo>
                    <a:pt x="125" y="3437"/>
                  </a:lnTo>
                  <a:cubicBezTo>
                    <a:pt x="1" y="3603"/>
                    <a:pt x="32" y="3853"/>
                    <a:pt x="188" y="4008"/>
                  </a:cubicBezTo>
                  <a:cubicBezTo>
                    <a:pt x="384" y="4192"/>
                    <a:pt x="778" y="4253"/>
                    <a:pt x="1223" y="4253"/>
                  </a:cubicBezTo>
                  <a:cubicBezTo>
                    <a:pt x="1931" y="4253"/>
                    <a:pt x="2769" y="4100"/>
                    <a:pt x="3157" y="4049"/>
                  </a:cubicBezTo>
                  <a:cubicBezTo>
                    <a:pt x="5888" y="3655"/>
                    <a:pt x="8618" y="2503"/>
                    <a:pt x="10934" y="1153"/>
                  </a:cubicBezTo>
                  <a:cubicBezTo>
                    <a:pt x="11193" y="997"/>
                    <a:pt x="11474" y="800"/>
                    <a:pt x="11505" y="519"/>
                  </a:cubicBezTo>
                  <a:cubicBezTo>
                    <a:pt x="11536" y="260"/>
                    <a:pt x="11329" y="32"/>
                    <a:pt x="1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285050" y="2024175"/>
              <a:ext cx="39250" cy="22900"/>
            </a:xfrm>
            <a:custGeom>
              <a:rect b="b" l="l" r="r" t="t"/>
              <a:pathLst>
                <a:path extrusionOk="0" h="916" w="1570">
                  <a:moveTo>
                    <a:pt x="611" y="0"/>
                  </a:moveTo>
                  <a:cubicBezTo>
                    <a:pt x="563" y="0"/>
                    <a:pt x="516" y="4"/>
                    <a:pt x="468" y="12"/>
                  </a:cubicBezTo>
                  <a:cubicBezTo>
                    <a:pt x="375" y="33"/>
                    <a:pt x="292" y="54"/>
                    <a:pt x="208" y="95"/>
                  </a:cubicBezTo>
                  <a:cubicBezTo>
                    <a:pt x="188" y="106"/>
                    <a:pt x="167" y="127"/>
                    <a:pt x="157" y="137"/>
                  </a:cubicBezTo>
                  <a:cubicBezTo>
                    <a:pt x="136" y="148"/>
                    <a:pt x="115" y="158"/>
                    <a:pt x="95" y="178"/>
                  </a:cubicBezTo>
                  <a:lnTo>
                    <a:pt x="53" y="220"/>
                  </a:lnTo>
                  <a:lnTo>
                    <a:pt x="1" y="272"/>
                  </a:lnTo>
                  <a:cubicBezTo>
                    <a:pt x="32" y="282"/>
                    <a:pt x="53" y="282"/>
                    <a:pt x="74" y="293"/>
                  </a:cubicBezTo>
                  <a:cubicBezTo>
                    <a:pt x="95" y="293"/>
                    <a:pt x="115" y="303"/>
                    <a:pt x="136" y="303"/>
                  </a:cubicBezTo>
                  <a:cubicBezTo>
                    <a:pt x="157" y="314"/>
                    <a:pt x="167" y="314"/>
                    <a:pt x="188" y="324"/>
                  </a:cubicBezTo>
                  <a:cubicBezTo>
                    <a:pt x="208" y="324"/>
                    <a:pt x="229" y="334"/>
                    <a:pt x="250" y="334"/>
                  </a:cubicBezTo>
                  <a:cubicBezTo>
                    <a:pt x="323" y="355"/>
                    <a:pt x="385" y="376"/>
                    <a:pt x="448" y="397"/>
                  </a:cubicBezTo>
                  <a:cubicBezTo>
                    <a:pt x="582" y="438"/>
                    <a:pt x="697" y="480"/>
                    <a:pt x="811" y="531"/>
                  </a:cubicBezTo>
                  <a:cubicBezTo>
                    <a:pt x="935" y="573"/>
                    <a:pt x="1050" y="625"/>
                    <a:pt x="1164" y="688"/>
                  </a:cubicBezTo>
                  <a:cubicBezTo>
                    <a:pt x="1226" y="718"/>
                    <a:pt x="1288" y="750"/>
                    <a:pt x="1351" y="791"/>
                  </a:cubicBezTo>
                  <a:cubicBezTo>
                    <a:pt x="1371" y="791"/>
                    <a:pt x="1382" y="801"/>
                    <a:pt x="1403" y="812"/>
                  </a:cubicBezTo>
                  <a:cubicBezTo>
                    <a:pt x="1413" y="822"/>
                    <a:pt x="1434" y="833"/>
                    <a:pt x="1454" y="843"/>
                  </a:cubicBezTo>
                  <a:cubicBezTo>
                    <a:pt x="1465" y="864"/>
                    <a:pt x="1486" y="874"/>
                    <a:pt x="1507" y="884"/>
                  </a:cubicBezTo>
                  <a:cubicBezTo>
                    <a:pt x="1517" y="895"/>
                    <a:pt x="1537" y="905"/>
                    <a:pt x="1558" y="916"/>
                  </a:cubicBezTo>
                  <a:cubicBezTo>
                    <a:pt x="1569" y="895"/>
                    <a:pt x="1569" y="874"/>
                    <a:pt x="1569" y="854"/>
                  </a:cubicBezTo>
                  <a:lnTo>
                    <a:pt x="1569" y="781"/>
                  </a:lnTo>
                  <a:cubicBezTo>
                    <a:pt x="1569" y="760"/>
                    <a:pt x="1569" y="739"/>
                    <a:pt x="1558" y="718"/>
                  </a:cubicBezTo>
                  <a:cubicBezTo>
                    <a:pt x="1558" y="697"/>
                    <a:pt x="1548" y="667"/>
                    <a:pt x="1548" y="646"/>
                  </a:cubicBezTo>
                  <a:cubicBezTo>
                    <a:pt x="1517" y="563"/>
                    <a:pt x="1475" y="480"/>
                    <a:pt x="1424" y="407"/>
                  </a:cubicBezTo>
                  <a:cubicBezTo>
                    <a:pt x="1320" y="261"/>
                    <a:pt x="1164" y="148"/>
                    <a:pt x="998" y="75"/>
                  </a:cubicBezTo>
                  <a:cubicBezTo>
                    <a:pt x="876" y="29"/>
                    <a:pt x="743" y="0"/>
                    <a:pt x="611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2264300" y="2049650"/>
              <a:ext cx="29100" cy="20800"/>
            </a:xfrm>
            <a:custGeom>
              <a:rect b="b" l="l" r="r" t="t"/>
              <a:pathLst>
                <a:path extrusionOk="0" h="832" w="1164">
                  <a:moveTo>
                    <a:pt x="406" y="1"/>
                  </a:moveTo>
                  <a:cubicBezTo>
                    <a:pt x="364" y="1"/>
                    <a:pt x="332" y="1"/>
                    <a:pt x="302" y="11"/>
                  </a:cubicBezTo>
                  <a:cubicBezTo>
                    <a:pt x="260" y="11"/>
                    <a:pt x="229" y="22"/>
                    <a:pt x="198" y="31"/>
                  </a:cubicBezTo>
                  <a:cubicBezTo>
                    <a:pt x="156" y="42"/>
                    <a:pt x="125" y="52"/>
                    <a:pt x="94" y="73"/>
                  </a:cubicBezTo>
                  <a:lnTo>
                    <a:pt x="0" y="135"/>
                  </a:lnTo>
                  <a:cubicBezTo>
                    <a:pt x="32" y="167"/>
                    <a:pt x="62" y="188"/>
                    <a:pt x="83" y="208"/>
                  </a:cubicBezTo>
                  <a:cubicBezTo>
                    <a:pt x="115" y="229"/>
                    <a:pt x="136" y="250"/>
                    <a:pt x="166" y="271"/>
                  </a:cubicBezTo>
                  <a:cubicBezTo>
                    <a:pt x="187" y="281"/>
                    <a:pt x="208" y="301"/>
                    <a:pt x="229" y="322"/>
                  </a:cubicBezTo>
                  <a:cubicBezTo>
                    <a:pt x="260" y="333"/>
                    <a:pt x="281" y="354"/>
                    <a:pt x="302" y="364"/>
                  </a:cubicBezTo>
                  <a:cubicBezTo>
                    <a:pt x="385" y="426"/>
                    <a:pt x="468" y="478"/>
                    <a:pt x="551" y="530"/>
                  </a:cubicBezTo>
                  <a:cubicBezTo>
                    <a:pt x="634" y="582"/>
                    <a:pt x="717" y="624"/>
                    <a:pt x="810" y="675"/>
                  </a:cubicBezTo>
                  <a:cubicBezTo>
                    <a:pt x="821" y="675"/>
                    <a:pt x="831" y="686"/>
                    <a:pt x="842" y="696"/>
                  </a:cubicBezTo>
                  <a:cubicBezTo>
                    <a:pt x="852" y="696"/>
                    <a:pt x="872" y="707"/>
                    <a:pt x="883" y="707"/>
                  </a:cubicBezTo>
                  <a:cubicBezTo>
                    <a:pt x="904" y="717"/>
                    <a:pt x="935" y="738"/>
                    <a:pt x="955" y="748"/>
                  </a:cubicBezTo>
                  <a:cubicBezTo>
                    <a:pt x="987" y="758"/>
                    <a:pt x="1018" y="779"/>
                    <a:pt x="1049" y="790"/>
                  </a:cubicBezTo>
                  <a:cubicBezTo>
                    <a:pt x="1080" y="800"/>
                    <a:pt x="1112" y="821"/>
                    <a:pt x="1142" y="831"/>
                  </a:cubicBezTo>
                  <a:cubicBezTo>
                    <a:pt x="1153" y="800"/>
                    <a:pt x="1163" y="758"/>
                    <a:pt x="1163" y="717"/>
                  </a:cubicBezTo>
                  <a:cubicBezTo>
                    <a:pt x="1163" y="686"/>
                    <a:pt x="1163" y="644"/>
                    <a:pt x="1153" y="613"/>
                  </a:cubicBezTo>
                  <a:cubicBezTo>
                    <a:pt x="1153" y="582"/>
                    <a:pt x="1142" y="541"/>
                    <a:pt x="1132" y="509"/>
                  </a:cubicBezTo>
                  <a:cubicBezTo>
                    <a:pt x="1122" y="478"/>
                    <a:pt x="1101" y="447"/>
                    <a:pt x="1091" y="416"/>
                  </a:cubicBezTo>
                  <a:cubicBezTo>
                    <a:pt x="1018" y="291"/>
                    <a:pt x="914" y="188"/>
                    <a:pt x="800" y="115"/>
                  </a:cubicBezTo>
                  <a:cubicBezTo>
                    <a:pt x="675" y="42"/>
                    <a:pt x="540" y="1"/>
                    <a:pt x="406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1883775" y="695775"/>
              <a:ext cx="722400" cy="557275"/>
            </a:xfrm>
            <a:custGeom>
              <a:rect b="b" l="l" r="r" t="t"/>
              <a:pathLst>
                <a:path extrusionOk="0" h="22291" w="28896">
                  <a:moveTo>
                    <a:pt x="28595" y="0"/>
                  </a:moveTo>
                  <a:cubicBezTo>
                    <a:pt x="28551" y="0"/>
                    <a:pt x="28505" y="9"/>
                    <a:pt x="28460" y="20"/>
                  </a:cubicBezTo>
                  <a:cubicBezTo>
                    <a:pt x="28024" y="92"/>
                    <a:pt x="27577" y="165"/>
                    <a:pt x="27131" y="238"/>
                  </a:cubicBezTo>
                  <a:cubicBezTo>
                    <a:pt x="26788" y="290"/>
                    <a:pt x="26455" y="352"/>
                    <a:pt x="26123" y="456"/>
                  </a:cubicBezTo>
                  <a:cubicBezTo>
                    <a:pt x="24192" y="1047"/>
                    <a:pt x="23174" y="2729"/>
                    <a:pt x="22427" y="4381"/>
                  </a:cubicBezTo>
                  <a:cubicBezTo>
                    <a:pt x="22209" y="4838"/>
                    <a:pt x="22032" y="5315"/>
                    <a:pt x="21887" y="5803"/>
                  </a:cubicBezTo>
                  <a:cubicBezTo>
                    <a:pt x="21669" y="6530"/>
                    <a:pt x="21524" y="7298"/>
                    <a:pt x="21109" y="7952"/>
                  </a:cubicBezTo>
                  <a:cubicBezTo>
                    <a:pt x="20486" y="8949"/>
                    <a:pt x="19354" y="9531"/>
                    <a:pt x="18430" y="10267"/>
                  </a:cubicBezTo>
                  <a:cubicBezTo>
                    <a:pt x="16561" y="11762"/>
                    <a:pt x="15429" y="13984"/>
                    <a:pt x="13384" y="15251"/>
                  </a:cubicBezTo>
                  <a:cubicBezTo>
                    <a:pt x="12003" y="16123"/>
                    <a:pt x="10331" y="16466"/>
                    <a:pt x="8701" y="16788"/>
                  </a:cubicBezTo>
                  <a:cubicBezTo>
                    <a:pt x="6811" y="17162"/>
                    <a:pt x="4921" y="17525"/>
                    <a:pt x="3022" y="17847"/>
                  </a:cubicBezTo>
                  <a:cubicBezTo>
                    <a:pt x="1610" y="18075"/>
                    <a:pt x="0" y="18968"/>
                    <a:pt x="498" y="20661"/>
                  </a:cubicBezTo>
                  <a:cubicBezTo>
                    <a:pt x="738" y="21460"/>
                    <a:pt x="1557" y="22000"/>
                    <a:pt x="2409" y="22187"/>
                  </a:cubicBezTo>
                  <a:cubicBezTo>
                    <a:pt x="2756" y="22263"/>
                    <a:pt x="3110" y="22291"/>
                    <a:pt x="3466" y="22291"/>
                  </a:cubicBezTo>
                  <a:cubicBezTo>
                    <a:pt x="3985" y="22291"/>
                    <a:pt x="4509" y="22232"/>
                    <a:pt x="5025" y="22177"/>
                  </a:cubicBezTo>
                  <a:cubicBezTo>
                    <a:pt x="7725" y="21855"/>
                    <a:pt x="10653" y="21792"/>
                    <a:pt x="13311" y="21190"/>
                  </a:cubicBezTo>
                  <a:cubicBezTo>
                    <a:pt x="14194" y="20993"/>
                    <a:pt x="14775" y="20495"/>
                    <a:pt x="15616" y="20183"/>
                  </a:cubicBezTo>
                  <a:cubicBezTo>
                    <a:pt x="16416" y="19893"/>
                    <a:pt x="17381" y="19861"/>
                    <a:pt x="18149" y="19498"/>
                  </a:cubicBezTo>
                  <a:cubicBezTo>
                    <a:pt x="18700" y="19228"/>
                    <a:pt x="18907" y="18751"/>
                    <a:pt x="19312" y="18314"/>
                  </a:cubicBezTo>
                  <a:cubicBezTo>
                    <a:pt x="20579" y="16985"/>
                    <a:pt x="22178" y="15926"/>
                    <a:pt x="23610" y="14764"/>
                  </a:cubicBezTo>
                  <a:cubicBezTo>
                    <a:pt x="24867" y="13735"/>
                    <a:pt x="26082" y="12614"/>
                    <a:pt x="26954" y="11254"/>
                  </a:cubicBezTo>
                  <a:cubicBezTo>
                    <a:pt x="27318" y="10683"/>
                    <a:pt x="27837" y="9935"/>
                    <a:pt x="27930" y="9271"/>
                  </a:cubicBezTo>
                  <a:cubicBezTo>
                    <a:pt x="28044" y="8492"/>
                    <a:pt x="27546" y="7745"/>
                    <a:pt x="27411" y="6997"/>
                  </a:cubicBezTo>
                  <a:cubicBezTo>
                    <a:pt x="27182" y="5793"/>
                    <a:pt x="27214" y="4557"/>
                    <a:pt x="27494" y="3373"/>
                  </a:cubicBezTo>
                  <a:cubicBezTo>
                    <a:pt x="27629" y="2761"/>
                    <a:pt x="27837" y="2169"/>
                    <a:pt x="28096" y="1587"/>
                  </a:cubicBezTo>
                  <a:cubicBezTo>
                    <a:pt x="28283" y="1193"/>
                    <a:pt x="28771" y="757"/>
                    <a:pt x="28864" y="362"/>
                  </a:cubicBezTo>
                  <a:cubicBezTo>
                    <a:pt x="28896" y="228"/>
                    <a:pt x="28843" y="62"/>
                    <a:pt x="28698" y="20"/>
                  </a:cubicBezTo>
                  <a:cubicBezTo>
                    <a:pt x="28666" y="6"/>
                    <a:pt x="28631" y="0"/>
                    <a:pt x="28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2535800" y="663550"/>
              <a:ext cx="554475" cy="832975"/>
            </a:xfrm>
            <a:custGeom>
              <a:rect b="b" l="l" r="r" t="t"/>
              <a:pathLst>
                <a:path extrusionOk="0" h="33319" w="22179">
                  <a:moveTo>
                    <a:pt x="7061" y="1"/>
                  </a:moveTo>
                  <a:cubicBezTo>
                    <a:pt x="7040" y="1"/>
                    <a:pt x="7019" y="1"/>
                    <a:pt x="6999" y="1"/>
                  </a:cubicBezTo>
                  <a:cubicBezTo>
                    <a:pt x="5888" y="1"/>
                    <a:pt x="4621" y="385"/>
                    <a:pt x="3583" y="769"/>
                  </a:cubicBezTo>
                  <a:cubicBezTo>
                    <a:pt x="1433" y="1568"/>
                    <a:pt x="1" y="2846"/>
                    <a:pt x="32" y="5109"/>
                  </a:cubicBezTo>
                  <a:cubicBezTo>
                    <a:pt x="74" y="7933"/>
                    <a:pt x="1143" y="11048"/>
                    <a:pt x="2929" y="13321"/>
                  </a:cubicBezTo>
                  <a:cubicBezTo>
                    <a:pt x="3666" y="14256"/>
                    <a:pt x="4839" y="15222"/>
                    <a:pt x="5016" y="16395"/>
                  </a:cubicBezTo>
                  <a:cubicBezTo>
                    <a:pt x="5233" y="17797"/>
                    <a:pt x="5348" y="19572"/>
                    <a:pt x="5150" y="20984"/>
                  </a:cubicBezTo>
                  <a:cubicBezTo>
                    <a:pt x="4984" y="22126"/>
                    <a:pt x="4476" y="23206"/>
                    <a:pt x="3978" y="24265"/>
                  </a:cubicBezTo>
                  <a:cubicBezTo>
                    <a:pt x="3136" y="26041"/>
                    <a:pt x="2306" y="27816"/>
                    <a:pt x="1288" y="29498"/>
                  </a:cubicBezTo>
                  <a:cubicBezTo>
                    <a:pt x="1195" y="29654"/>
                    <a:pt x="1091" y="29820"/>
                    <a:pt x="1112" y="30007"/>
                  </a:cubicBezTo>
                  <a:cubicBezTo>
                    <a:pt x="1153" y="30318"/>
                    <a:pt x="1506" y="30443"/>
                    <a:pt x="1869" y="30474"/>
                  </a:cubicBezTo>
                  <a:cubicBezTo>
                    <a:pt x="1932" y="30479"/>
                    <a:pt x="1994" y="30482"/>
                    <a:pt x="2055" y="30482"/>
                  </a:cubicBezTo>
                  <a:cubicBezTo>
                    <a:pt x="2116" y="30482"/>
                    <a:pt x="2176" y="30479"/>
                    <a:pt x="2233" y="30474"/>
                  </a:cubicBezTo>
                  <a:cubicBezTo>
                    <a:pt x="2734" y="30445"/>
                    <a:pt x="3243" y="30428"/>
                    <a:pt x="3753" y="30428"/>
                  </a:cubicBezTo>
                  <a:cubicBezTo>
                    <a:pt x="4722" y="30428"/>
                    <a:pt x="5697" y="30491"/>
                    <a:pt x="6636" y="30661"/>
                  </a:cubicBezTo>
                  <a:cubicBezTo>
                    <a:pt x="7798" y="30868"/>
                    <a:pt x="8982" y="30889"/>
                    <a:pt x="10145" y="31170"/>
                  </a:cubicBezTo>
                  <a:cubicBezTo>
                    <a:pt x="12688" y="31761"/>
                    <a:pt x="15056" y="33039"/>
                    <a:pt x="17704" y="33277"/>
                  </a:cubicBezTo>
                  <a:cubicBezTo>
                    <a:pt x="17946" y="33299"/>
                    <a:pt x="18281" y="33319"/>
                    <a:pt x="18651" y="33319"/>
                  </a:cubicBezTo>
                  <a:cubicBezTo>
                    <a:pt x="19660" y="33319"/>
                    <a:pt x="20939" y="33176"/>
                    <a:pt x="21379" y="32561"/>
                  </a:cubicBezTo>
                  <a:cubicBezTo>
                    <a:pt x="21742" y="32052"/>
                    <a:pt x="21192" y="31616"/>
                    <a:pt x="21140" y="31087"/>
                  </a:cubicBezTo>
                  <a:cubicBezTo>
                    <a:pt x="21078" y="30402"/>
                    <a:pt x="21566" y="29799"/>
                    <a:pt x="21763" y="29166"/>
                  </a:cubicBezTo>
                  <a:cubicBezTo>
                    <a:pt x="22178" y="27878"/>
                    <a:pt x="21441" y="26611"/>
                    <a:pt x="21192" y="25355"/>
                  </a:cubicBezTo>
                  <a:cubicBezTo>
                    <a:pt x="20911" y="23964"/>
                    <a:pt x="20818" y="22521"/>
                    <a:pt x="20756" y="21088"/>
                  </a:cubicBezTo>
                  <a:cubicBezTo>
                    <a:pt x="20579" y="17101"/>
                    <a:pt x="19873" y="13125"/>
                    <a:pt x="18648" y="9304"/>
                  </a:cubicBezTo>
                  <a:cubicBezTo>
                    <a:pt x="17714" y="6407"/>
                    <a:pt x="16977" y="2202"/>
                    <a:pt x="13394" y="1288"/>
                  </a:cubicBezTo>
                  <a:lnTo>
                    <a:pt x="10996" y="665"/>
                  </a:lnTo>
                  <a:cubicBezTo>
                    <a:pt x="9718" y="338"/>
                    <a:pt x="8400" y="1"/>
                    <a:pt x="7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1837825" y="1227750"/>
              <a:ext cx="105675" cy="60900"/>
            </a:xfrm>
            <a:custGeom>
              <a:rect b="b" l="l" r="r" t="t"/>
              <a:pathLst>
                <a:path extrusionOk="0" h="2436" w="4227">
                  <a:moveTo>
                    <a:pt x="2959" y="1"/>
                  </a:moveTo>
                  <a:cubicBezTo>
                    <a:pt x="2924" y="1"/>
                    <a:pt x="2889" y="7"/>
                    <a:pt x="2856" y="26"/>
                  </a:cubicBezTo>
                  <a:cubicBezTo>
                    <a:pt x="2783" y="67"/>
                    <a:pt x="2731" y="171"/>
                    <a:pt x="2679" y="254"/>
                  </a:cubicBezTo>
                  <a:cubicBezTo>
                    <a:pt x="2363" y="796"/>
                    <a:pt x="1904" y="829"/>
                    <a:pt x="1432" y="829"/>
                  </a:cubicBezTo>
                  <a:cubicBezTo>
                    <a:pt x="1368" y="829"/>
                    <a:pt x="1304" y="828"/>
                    <a:pt x="1240" y="828"/>
                  </a:cubicBezTo>
                  <a:cubicBezTo>
                    <a:pt x="953" y="828"/>
                    <a:pt x="669" y="840"/>
                    <a:pt x="416" y="970"/>
                  </a:cubicBezTo>
                  <a:cubicBezTo>
                    <a:pt x="188" y="1085"/>
                    <a:pt x="42" y="1385"/>
                    <a:pt x="11" y="1666"/>
                  </a:cubicBezTo>
                  <a:cubicBezTo>
                    <a:pt x="1" y="1780"/>
                    <a:pt x="1" y="1884"/>
                    <a:pt x="42" y="1978"/>
                  </a:cubicBezTo>
                  <a:cubicBezTo>
                    <a:pt x="177" y="2331"/>
                    <a:pt x="686" y="2320"/>
                    <a:pt x="977" y="2372"/>
                  </a:cubicBezTo>
                  <a:cubicBezTo>
                    <a:pt x="1225" y="2412"/>
                    <a:pt x="1473" y="2435"/>
                    <a:pt x="1724" y="2435"/>
                  </a:cubicBezTo>
                  <a:cubicBezTo>
                    <a:pt x="1861" y="2435"/>
                    <a:pt x="2000" y="2428"/>
                    <a:pt x="2140" y="2414"/>
                  </a:cubicBezTo>
                  <a:cubicBezTo>
                    <a:pt x="2908" y="2320"/>
                    <a:pt x="3655" y="1967"/>
                    <a:pt x="4226" y="1302"/>
                  </a:cubicBezTo>
                  <a:cubicBezTo>
                    <a:pt x="4154" y="1002"/>
                    <a:pt x="4081" y="690"/>
                    <a:pt x="3998" y="389"/>
                  </a:cubicBezTo>
                  <a:cubicBezTo>
                    <a:pt x="3988" y="337"/>
                    <a:pt x="3977" y="285"/>
                    <a:pt x="3946" y="243"/>
                  </a:cubicBezTo>
                  <a:cubicBezTo>
                    <a:pt x="3905" y="202"/>
                    <a:pt x="3852" y="192"/>
                    <a:pt x="3801" y="181"/>
                  </a:cubicBezTo>
                  <a:cubicBezTo>
                    <a:pt x="3562" y="119"/>
                    <a:pt x="3323" y="67"/>
                    <a:pt x="3084" y="15"/>
                  </a:cubicBezTo>
                  <a:cubicBezTo>
                    <a:pt x="3045" y="9"/>
                    <a:pt x="3002" y="1"/>
                    <a:pt x="2959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2533475" y="709525"/>
              <a:ext cx="539925" cy="623475"/>
            </a:xfrm>
            <a:custGeom>
              <a:rect b="b" l="l" r="r" t="t"/>
              <a:pathLst>
                <a:path extrusionOk="0" h="24939" w="21597">
                  <a:moveTo>
                    <a:pt x="13904" y="1"/>
                  </a:moveTo>
                  <a:cubicBezTo>
                    <a:pt x="13698" y="1"/>
                    <a:pt x="13492" y="23"/>
                    <a:pt x="13290" y="72"/>
                  </a:cubicBezTo>
                  <a:cubicBezTo>
                    <a:pt x="9366" y="1007"/>
                    <a:pt x="10642" y="5783"/>
                    <a:pt x="12408" y="7869"/>
                  </a:cubicBezTo>
                  <a:cubicBezTo>
                    <a:pt x="12730" y="8243"/>
                    <a:pt x="13083" y="8617"/>
                    <a:pt x="13259" y="9074"/>
                  </a:cubicBezTo>
                  <a:cubicBezTo>
                    <a:pt x="13508" y="9749"/>
                    <a:pt x="13342" y="10559"/>
                    <a:pt x="13768" y="11161"/>
                  </a:cubicBezTo>
                  <a:cubicBezTo>
                    <a:pt x="13976" y="11462"/>
                    <a:pt x="14318" y="11680"/>
                    <a:pt x="14422" y="12033"/>
                  </a:cubicBezTo>
                  <a:cubicBezTo>
                    <a:pt x="14484" y="12230"/>
                    <a:pt x="14453" y="12458"/>
                    <a:pt x="14422" y="12666"/>
                  </a:cubicBezTo>
                  <a:cubicBezTo>
                    <a:pt x="14318" y="13404"/>
                    <a:pt x="14204" y="14130"/>
                    <a:pt x="14090" y="14857"/>
                  </a:cubicBezTo>
                  <a:cubicBezTo>
                    <a:pt x="14027" y="15283"/>
                    <a:pt x="13965" y="15719"/>
                    <a:pt x="13706" y="16062"/>
                  </a:cubicBezTo>
                  <a:cubicBezTo>
                    <a:pt x="13487" y="16373"/>
                    <a:pt x="13145" y="16581"/>
                    <a:pt x="12813" y="16778"/>
                  </a:cubicBezTo>
                  <a:cubicBezTo>
                    <a:pt x="9853" y="18512"/>
                    <a:pt x="7289" y="19830"/>
                    <a:pt x="3769" y="20111"/>
                  </a:cubicBezTo>
                  <a:cubicBezTo>
                    <a:pt x="3157" y="20152"/>
                    <a:pt x="2555" y="20370"/>
                    <a:pt x="2066" y="20723"/>
                  </a:cubicBezTo>
                  <a:cubicBezTo>
                    <a:pt x="1" y="22208"/>
                    <a:pt x="3063" y="24389"/>
                    <a:pt x="4620" y="24772"/>
                  </a:cubicBezTo>
                  <a:cubicBezTo>
                    <a:pt x="5124" y="24896"/>
                    <a:pt x="5641" y="24939"/>
                    <a:pt x="6161" y="24939"/>
                  </a:cubicBezTo>
                  <a:cubicBezTo>
                    <a:pt x="6649" y="24939"/>
                    <a:pt x="7139" y="24901"/>
                    <a:pt x="7621" y="24855"/>
                  </a:cubicBezTo>
                  <a:cubicBezTo>
                    <a:pt x="12802" y="24389"/>
                    <a:pt x="16789" y="22737"/>
                    <a:pt x="20600" y="19405"/>
                  </a:cubicBezTo>
                  <a:cubicBezTo>
                    <a:pt x="20838" y="19207"/>
                    <a:pt x="21067" y="19000"/>
                    <a:pt x="21212" y="18730"/>
                  </a:cubicBezTo>
                  <a:cubicBezTo>
                    <a:pt x="21597" y="18044"/>
                    <a:pt x="21244" y="17214"/>
                    <a:pt x="21057" y="16456"/>
                  </a:cubicBezTo>
                  <a:cubicBezTo>
                    <a:pt x="20808" y="15449"/>
                    <a:pt x="20838" y="14410"/>
                    <a:pt x="20808" y="13372"/>
                  </a:cubicBezTo>
                  <a:cubicBezTo>
                    <a:pt x="20735" y="11109"/>
                    <a:pt x="20298" y="8845"/>
                    <a:pt x="19530" y="6696"/>
                  </a:cubicBezTo>
                  <a:cubicBezTo>
                    <a:pt x="19063" y="5398"/>
                    <a:pt x="18482" y="4131"/>
                    <a:pt x="17776" y="2938"/>
                  </a:cubicBezTo>
                  <a:cubicBezTo>
                    <a:pt x="17308" y="2128"/>
                    <a:pt x="16779" y="1339"/>
                    <a:pt x="16021" y="757"/>
                  </a:cubicBezTo>
                  <a:cubicBezTo>
                    <a:pt x="15425" y="308"/>
                    <a:pt x="14662" y="1"/>
                    <a:pt x="13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2621725" y="714525"/>
              <a:ext cx="111375" cy="78650"/>
            </a:xfrm>
            <a:custGeom>
              <a:rect b="b" l="l" r="r" t="t"/>
              <a:pathLst>
                <a:path extrusionOk="0" h="3146" w="4455">
                  <a:moveTo>
                    <a:pt x="3142" y="1"/>
                  </a:moveTo>
                  <a:cubicBezTo>
                    <a:pt x="2196" y="1"/>
                    <a:pt x="987" y="598"/>
                    <a:pt x="571" y="1097"/>
                  </a:cubicBezTo>
                  <a:cubicBezTo>
                    <a:pt x="177" y="1585"/>
                    <a:pt x="1" y="2302"/>
                    <a:pt x="437" y="2759"/>
                  </a:cubicBezTo>
                  <a:cubicBezTo>
                    <a:pt x="665" y="2987"/>
                    <a:pt x="1018" y="3112"/>
                    <a:pt x="1360" y="3142"/>
                  </a:cubicBezTo>
                  <a:cubicBezTo>
                    <a:pt x="1396" y="3145"/>
                    <a:pt x="1432" y="3146"/>
                    <a:pt x="1468" y="3146"/>
                  </a:cubicBezTo>
                  <a:cubicBezTo>
                    <a:pt x="1777" y="3146"/>
                    <a:pt x="2090" y="3069"/>
                    <a:pt x="2378" y="2976"/>
                  </a:cubicBezTo>
                  <a:cubicBezTo>
                    <a:pt x="2866" y="2800"/>
                    <a:pt x="3323" y="2540"/>
                    <a:pt x="3697" y="2219"/>
                  </a:cubicBezTo>
                  <a:cubicBezTo>
                    <a:pt x="4122" y="1845"/>
                    <a:pt x="4454" y="1315"/>
                    <a:pt x="4330" y="796"/>
                  </a:cubicBezTo>
                  <a:cubicBezTo>
                    <a:pt x="4182" y="216"/>
                    <a:pt x="3710" y="1"/>
                    <a:pt x="3142" y="1"/>
                  </a:cubicBezTo>
                  <a:close/>
                </a:path>
              </a:pathLst>
            </a:custGeom>
            <a:solidFill>
              <a:srgbClr val="937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2620175" y="708450"/>
              <a:ext cx="116550" cy="90625"/>
            </a:xfrm>
            <a:custGeom>
              <a:rect b="b" l="l" r="r" t="t"/>
              <a:pathLst>
                <a:path extrusionOk="0" h="3625" w="4662">
                  <a:moveTo>
                    <a:pt x="3208" y="489"/>
                  </a:moveTo>
                  <a:cubicBezTo>
                    <a:pt x="3333" y="489"/>
                    <a:pt x="3447" y="499"/>
                    <a:pt x="3551" y="520"/>
                  </a:cubicBezTo>
                  <a:cubicBezTo>
                    <a:pt x="3634" y="540"/>
                    <a:pt x="3707" y="572"/>
                    <a:pt x="3769" y="603"/>
                  </a:cubicBezTo>
                  <a:cubicBezTo>
                    <a:pt x="3810" y="624"/>
                    <a:pt x="3863" y="644"/>
                    <a:pt x="3894" y="676"/>
                  </a:cubicBezTo>
                  <a:cubicBezTo>
                    <a:pt x="3956" y="727"/>
                    <a:pt x="4008" y="780"/>
                    <a:pt x="4050" y="852"/>
                  </a:cubicBezTo>
                  <a:cubicBezTo>
                    <a:pt x="4091" y="914"/>
                    <a:pt x="4133" y="997"/>
                    <a:pt x="4153" y="1101"/>
                  </a:cubicBezTo>
                  <a:cubicBezTo>
                    <a:pt x="4174" y="1163"/>
                    <a:pt x="4174" y="1216"/>
                    <a:pt x="4174" y="1267"/>
                  </a:cubicBezTo>
                  <a:cubicBezTo>
                    <a:pt x="4174" y="1350"/>
                    <a:pt x="4163" y="1433"/>
                    <a:pt x="4133" y="1527"/>
                  </a:cubicBezTo>
                  <a:cubicBezTo>
                    <a:pt x="4091" y="1652"/>
                    <a:pt x="4018" y="1786"/>
                    <a:pt x="3925" y="1911"/>
                  </a:cubicBezTo>
                  <a:cubicBezTo>
                    <a:pt x="3831" y="2046"/>
                    <a:pt x="3717" y="2171"/>
                    <a:pt x="3593" y="2275"/>
                  </a:cubicBezTo>
                  <a:cubicBezTo>
                    <a:pt x="3250" y="2576"/>
                    <a:pt x="2825" y="2825"/>
                    <a:pt x="2357" y="2981"/>
                  </a:cubicBezTo>
                  <a:cubicBezTo>
                    <a:pt x="2222" y="3032"/>
                    <a:pt x="2087" y="3074"/>
                    <a:pt x="1952" y="3095"/>
                  </a:cubicBezTo>
                  <a:cubicBezTo>
                    <a:pt x="1817" y="3126"/>
                    <a:pt x="1672" y="3136"/>
                    <a:pt x="1537" y="3136"/>
                  </a:cubicBezTo>
                  <a:lnTo>
                    <a:pt x="1433" y="3136"/>
                  </a:lnTo>
                  <a:cubicBezTo>
                    <a:pt x="1288" y="3126"/>
                    <a:pt x="1142" y="3095"/>
                    <a:pt x="1007" y="3043"/>
                  </a:cubicBezTo>
                  <a:cubicBezTo>
                    <a:pt x="945" y="3022"/>
                    <a:pt x="883" y="2991"/>
                    <a:pt x="820" y="2949"/>
                  </a:cubicBezTo>
                  <a:cubicBezTo>
                    <a:pt x="769" y="2919"/>
                    <a:pt x="716" y="2877"/>
                    <a:pt x="675" y="2835"/>
                  </a:cubicBezTo>
                  <a:cubicBezTo>
                    <a:pt x="613" y="2762"/>
                    <a:pt x="561" y="2690"/>
                    <a:pt x="529" y="2607"/>
                  </a:cubicBezTo>
                  <a:cubicBezTo>
                    <a:pt x="499" y="2524"/>
                    <a:pt x="488" y="2430"/>
                    <a:pt x="488" y="2337"/>
                  </a:cubicBezTo>
                  <a:cubicBezTo>
                    <a:pt x="488" y="2202"/>
                    <a:pt x="520" y="2056"/>
                    <a:pt x="582" y="1911"/>
                  </a:cubicBezTo>
                  <a:cubicBezTo>
                    <a:pt x="633" y="1766"/>
                    <a:pt x="716" y="1620"/>
                    <a:pt x="820" y="1496"/>
                  </a:cubicBezTo>
                  <a:cubicBezTo>
                    <a:pt x="862" y="1454"/>
                    <a:pt x="914" y="1392"/>
                    <a:pt x="986" y="1340"/>
                  </a:cubicBezTo>
                  <a:cubicBezTo>
                    <a:pt x="1101" y="1237"/>
                    <a:pt x="1246" y="1133"/>
                    <a:pt x="1422" y="1029"/>
                  </a:cubicBezTo>
                  <a:cubicBezTo>
                    <a:pt x="1682" y="884"/>
                    <a:pt x="1983" y="748"/>
                    <a:pt x="2295" y="644"/>
                  </a:cubicBezTo>
                  <a:cubicBezTo>
                    <a:pt x="2451" y="593"/>
                    <a:pt x="2606" y="551"/>
                    <a:pt x="2762" y="531"/>
                  </a:cubicBezTo>
                  <a:cubicBezTo>
                    <a:pt x="2918" y="499"/>
                    <a:pt x="3063" y="489"/>
                    <a:pt x="3208" y="489"/>
                  </a:cubicBezTo>
                  <a:close/>
                  <a:moveTo>
                    <a:pt x="3208" y="1"/>
                  </a:moveTo>
                  <a:cubicBezTo>
                    <a:pt x="2938" y="1"/>
                    <a:pt x="2668" y="42"/>
                    <a:pt x="2398" y="115"/>
                  </a:cubicBezTo>
                  <a:cubicBezTo>
                    <a:pt x="2004" y="208"/>
                    <a:pt x="1599" y="374"/>
                    <a:pt x="1267" y="561"/>
                  </a:cubicBezTo>
                  <a:cubicBezTo>
                    <a:pt x="1090" y="655"/>
                    <a:pt x="935" y="759"/>
                    <a:pt x="799" y="863"/>
                  </a:cubicBezTo>
                  <a:cubicBezTo>
                    <a:pt x="654" y="967"/>
                    <a:pt x="540" y="1080"/>
                    <a:pt x="446" y="1195"/>
                  </a:cubicBezTo>
                  <a:cubicBezTo>
                    <a:pt x="312" y="1350"/>
                    <a:pt x="208" y="1537"/>
                    <a:pt x="125" y="1724"/>
                  </a:cubicBezTo>
                  <a:cubicBezTo>
                    <a:pt x="52" y="1922"/>
                    <a:pt x="0" y="2129"/>
                    <a:pt x="0" y="2337"/>
                  </a:cubicBezTo>
                  <a:cubicBezTo>
                    <a:pt x="0" y="2482"/>
                    <a:pt x="31" y="2628"/>
                    <a:pt x="83" y="2773"/>
                  </a:cubicBezTo>
                  <a:cubicBezTo>
                    <a:pt x="135" y="2919"/>
                    <a:pt x="218" y="3053"/>
                    <a:pt x="333" y="3168"/>
                  </a:cubicBezTo>
                  <a:cubicBezTo>
                    <a:pt x="395" y="3240"/>
                    <a:pt x="478" y="3302"/>
                    <a:pt x="561" y="3355"/>
                  </a:cubicBezTo>
                  <a:cubicBezTo>
                    <a:pt x="686" y="3438"/>
                    <a:pt x="820" y="3500"/>
                    <a:pt x="966" y="3542"/>
                  </a:cubicBezTo>
                  <a:cubicBezTo>
                    <a:pt x="1111" y="3583"/>
                    <a:pt x="1256" y="3614"/>
                    <a:pt x="1412" y="3625"/>
                  </a:cubicBezTo>
                  <a:lnTo>
                    <a:pt x="1537" y="3625"/>
                  </a:lnTo>
                  <a:cubicBezTo>
                    <a:pt x="1713" y="3625"/>
                    <a:pt x="1879" y="3604"/>
                    <a:pt x="2045" y="3572"/>
                  </a:cubicBezTo>
                  <a:cubicBezTo>
                    <a:pt x="2212" y="3542"/>
                    <a:pt x="2368" y="3500"/>
                    <a:pt x="2523" y="3448"/>
                  </a:cubicBezTo>
                  <a:cubicBezTo>
                    <a:pt x="3042" y="3261"/>
                    <a:pt x="3520" y="2991"/>
                    <a:pt x="3914" y="2638"/>
                  </a:cubicBezTo>
                  <a:cubicBezTo>
                    <a:pt x="4008" y="2555"/>
                    <a:pt x="4112" y="2462"/>
                    <a:pt x="4195" y="2358"/>
                  </a:cubicBezTo>
                  <a:cubicBezTo>
                    <a:pt x="4330" y="2213"/>
                    <a:pt x="4444" y="2036"/>
                    <a:pt x="4527" y="1860"/>
                  </a:cubicBezTo>
                  <a:cubicBezTo>
                    <a:pt x="4569" y="1766"/>
                    <a:pt x="4600" y="1673"/>
                    <a:pt x="4620" y="1579"/>
                  </a:cubicBezTo>
                  <a:cubicBezTo>
                    <a:pt x="4652" y="1475"/>
                    <a:pt x="4662" y="1371"/>
                    <a:pt x="4662" y="1267"/>
                  </a:cubicBezTo>
                  <a:cubicBezTo>
                    <a:pt x="4662" y="1174"/>
                    <a:pt x="4652" y="1080"/>
                    <a:pt x="4620" y="987"/>
                  </a:cubicBezTo>
                  <a:cubicBezTo>
                    <a:pt x="4579" y="810"/>
                    <a:pt x="4516" y="655"/>
                    <a:pt x="4423" y="531"/>
                  </a:cubicBezTo>
                  <a:cubicBezTo>
                    <a:pt x="4350" y="437"/>
                    <a:pt x="4267" y="354"/>
                    <a:pt x="4174" y="281"/>
                  </a:cubicBezTo>
                  <a:cubicBezTo>
                    <a:pt x="4101" y="229"/>
                    <a:pt x="4029" y="187"/>
                    <a:pt x="3956" y="146"/>
                  </a:cubicBezTo>
                  <a:cubicBezTo>
                    <a:pt x="3842" y="94"/>
                    <a:pt x="3717" y="63"/>
                    <a:pt x="3593" y="32"/>
                  </a:cubicBezTo>
                  <a:cubicBezTo>
                    <a:pt x="3468" y="11"/>
                    <a:pt x="3333" y="1"/>
                    <a:pt x="3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1781775" y="1568925"/>
              <a:ext cx="296450" cy="695500"/>
            </a:xfrm>
            <a:custGeom>
              <a:rect b="b" l="l" r="r" t="t"/>
              <a:pathLst>
                <a:path extrusionOk="0" h="27820" w="11858">
                  <a:moveTo>
                    <a:pt x="9874" y="1"/>
                  </a:moveTo>
                  <a:lnTo>
                    <a:pt x="0" y="26736"/>
                  </a:lnTo>
                  <a:cubicBezTo>
                    <a:pt x="0" y="26736"/>
                    <a:pt x="153" y="27819"/>
                    <a:pt x="858" y="27819"/>
                  </a:cubicBezTo>
                  <a:cubicBezTo>
                    <a:pt x="1053" y="27819"/>
                    <a:pt x="1290" y="27737"/>
                    <a:pt x="1578" y="27525"/>
                  </a:cubicBezTo>
                  <a:lnTo>
                    <a:pt x="11857" y="125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1713475" y="1201350"/>
              <a:ext cx="1035200" cy="407675"/>
            </a:xfrm>
            <a:custGeom>
              <a:rect b="b" l="l" r="r" t="t"/>
              <a:pathLst>
                <a:path extrusionOk="0" h="16307" w="41408">
                  <a:moveTo>
                    <a:pt x="1211" y="1"/>
                  </a:moveTo>
                  <a:cubicBezTo>
                    <a:pt x="699" y="1"/>
                    <a:pt x="237" y="328"/>
                    <a:pt x="126" y="801"/>
                  </a:cubicBezTo>
                  <a:lnTo>
                    <a:pt x="126" y="842"/>
                  </a:lnTo>
                  <a:cubicBezTo>
                    <a:pt x="1" y="1445"/>
                    <a:pt x="541" y="2005"/>
                    <a:pt x="1195" y="2016"/>
                  </a:cubicBezTo>
                  <a:cubicBezTo>
                    <a:pt x="1412" y="2020"/>
                    <a:pt x="1629" y="2022"/>
                    <a:pt x="1846" y="2022"/>
                  </a:cubicBezTo>
                  <a:cubicBezTo>
                    <a:pt x="3352" y="2022"/>
                    <a:pt x="4859" y="1938"/>
                    <a:pt x="6366" y="1901"/>
                  </a:cubicBezTo>
                  <a:cubicBezTo>
                    <a:pt x="6693" y="1897"/>
                    <a:pt x="7017" y="1892"/>
                    <a:pt x="7340" y="1892"/>
                  </a:cubicBezTo>
                  <a:cubicBezTo>
                    <a:pt x="7816" y="1892"/>
                    <a:pt x="8292" y="1904"/>
                    <a:pt x="8775" y="1954"/>
                  </a:cubicBezTo>
                  <a:cubicBezTo>
                    <a:pt x="9553" y="2047"/>
                    <a:pt x="10384" y="2058"/>
                    <a:pt x="11101" y="2390"/>
                  </a:cubicBezTo>
                  <a:cubicBezTo>
                    <a:pt x="11952" y="2774"/>
                    <a:pt x="11920" y="3957"/>
                    <a:pt x="12149" y="4705"/>
                  </a:cubicBezTo>
                  <a:cubicBezTo>
                    <a:pt x="12356" y="5411"/>
                    <a:pt x="12783" y="6138"/>
                    <a:pt x="13509" y="6377"/>
                  </a:cubicBezTo>
                  <a:cubicBezTo>
                    <a:pt x="13987" y="6532"/>
                    <a:pt x="14475" y="6439"/>
                    <a:pt x="14859" y="6792"/>
                  </a:cubicBezTo>
                  <a:cubicBezTo>
                    <a:pt x="15160" y="7072"/>
                    <a:pt x="15264" y="7498"/>
                    <a:pt x="15129" y="7872"/>
                  </a:cubicBezTo>
                  <a:lnTo>
                    <a:pt x="12606" y="14704"/>
                  </a:lnTo>
                  <a:cubicBezTo>
                    <a:pt x="12367" y="15358"/>
                    <a:pt x="12845" y="16043"/>
                    <a:pt x="13582" y="16084"/>
                  </a:cubicBezTo>
                  <a:lnTo>
                    <a:pt x="16956" y="16303"/>
                  </a:lnTo>
                  <a:cubicBezTo>
                    <a:pt x="16988" y="16305"/>
                    <a:pt x="17020" y="16307"/>
                    <a:pt x="17051" y="16307"/>
                  </a:cubicBezTo>
                  <a:cubicBezTo>
                    <a:pt x="17513" y="16307"/>
                    <a:pt x="17932" y="16025"/>
                    <a:pt x="18078" y="15597"/>
                  </a:cubicBezTo>
                  <a:lnTo>
                    <a:pt x="20808" y="8059"/>
                  </a:lnTo>
                  <a:cubicBezTo>
                    <a:pt x="20959" y="7637"/>
                    <a:pt x="21371" y="7352"/>
                    <a:pt x="21839" y="7352"/>
                  </a:cubicBezTo>
                  <a:cubicBezTo>
                    <a:pt x="21855" y="7352"/>
                    <a:pt x="21871" y="7352"/>
                    <a:pt x="21888" y="7353"/>
                  </a:cubicBezTo>
                  <a:cubicBezTo>
                    <a:pt x="22066" y="7357"/>
                    <a:pt x="22264" y="7360"/>
                    <a:pt x="22471" y="7360"/>
                  </a:cubicBezTo>
                  <a:cubicBezTo>
                    <a:pt x="23244" y="7360"/>
                    <a:pt x="24146" y="7319"/>
                    <a:pt x="24629" y="7155"/>
                  </a:cubicBezTo>
                  <a:cubicBezTo>
                    <a:pt x="25568" y="6846"/>
                    <a:pt x="26332" y="4601"/>
                    <a:pt x="27685" y="4601"/>
                  </a:cubicBezTo>
                  <a:cubicBezTo>
                    <a:pt x="27695" y="4601"/>
                    <a:pt x="27704" y="4601"/>
                    <a:pt x="27713" y="4601"/>
                  </a:cubicBezTo>
                  <a:cubicBezTo>
                    <a:pt x="28990" y="4643"/>
                    <a:pt x="37660" y="5245"/>
                    <a:pt x="38978" y="5339"/>
                  </a:cubicBezTo>
                  <a:cubicBezTo>
                    <a:pt x="39001" y="5340"/>
                    <a:pt x="39024" y="5341"/>
                    <a:pt x="39046" y="5341"/>
                  </a:cubicBezTo>
                  <a:cubicBezTo>
                    <a:pt x="39153" y="5341"/>
                    <a:pt x="39249" y="5323"/>
                    <a:pt x="39352" y="5297"/>
                  </a:cubicBezTo>
                  <a:cubicBezTo>
                    <a:pt x="39923" y="5152"/>
                    <a:pt x="41407" y="4633"/>
                    <a:pt x="40048" y="3387"/>
                  </a:cubicBezTo>
                  <a:cubicBezTo>
                    <a:pt x="39861" y="3221"/>
                    <a:pt x="39612" y="3117"/>
                    <a:pt x="39352" y="3096"/>
                  </a:cubicBezTo>
                  <a:lnTo>
                    <a:pt x="27993" y="2286"/>
                  </a:lnTo>
                  <a:cubicBezTo>
                    <a:pt x="27966" y="2284"/>
                    <a:pt x="27939" y="2283"/>
                    <a:pt x="27912" y="2283"/>
                  </a:cubicBezTo>
                  <a:cubicBezTo>
                    <a:pt x="27620" y="2283"/>
                    <a:pt x="27341" y="2387"/>
                    <a:pt x="27132" y="2577"/>
                  </a:cubicBezTo>
                  <a:cubicBezTo>
                    <a:pt x="26415" y="3241"/>
                    <a:pt x="24837" y="4695"/>
                    <a:pt x="24577" y="4954"/>
                  </a:cubicBezTo>
                  <a:cubicBezTo>
                    <a:pt x="24528" y="5005"/>
                    <a:pt x="24271" y="5027"/>
                    <a:pt x="23870" y="5027"/>
                  </a:cubicBezTo>
                  <a:cubicBezTo>
                    <a:pt x="22000" y="5027"/>
                    <a:pt x="16995" y="4552"/>
                    <a:pt x="15191" y="4373"/>
                  </a:cubicBezTo>
                  <a:cubicBezTo>
                    <a:pt x="14454" y="4300"/>
                    <a:pt x="14101" y="3438"/>
                    <a:pt x="13872" y="2868"/>
                  </a:cubicBezTo>
                  <a:cubicBezTo>
                    <a:pt x="13759" y="2577"/>
                    <a:pt x="13655" y="2275"/>
                    <a:pt x="13561" y="1975"/>
                  </a:cubicBezTo>
                  <a:cubicBezTo>
                    <a:pt x="13406" y="1497"/>
                    <a:pt x="13270" y="842"/>
                    <a:pt x="12730" y="614"/>
                  </a:cubicBezTo>
                  <a:cubicBezTo>
                    <a:pt x="12346" y="459"/>
                    <a:pt x="11941" y="344"/>
                    <a:pt x="11516" y="293"/>
                  </a:cubicBezTo>
                  <a:cubicBezTo>
                    <a:pt x="11152" y="240"/>
                    <a:pt x="10768" y="230"/>
                    <a:pt x="10395" y="230"/>
                  </a:cubicBezTo>
                  <a:cubicBezTo>
                    <a:pt x="7342" y="178"/>
                    <a:pt x="4310" y="136"/>
                    <a:pt x="1258" y="2"/>
                  </a:cubicBezTo>
                  <a:cubicBezTo>
                    <a:pt x="1242" y="1"/>
                    <a:pt x="1226" y="1"/>
                    <a:pt x="1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2070125" y="1402400"/>
              <a:ext cx="103100" cy="122825"/>
            </a:xfrm>
            <a:custGeom>
              <a:rect b="b" l="l" r="r" t="t"/>
              <a:pathLst>
                <a:path extrusionOk="0" h="4913" w="4124">
                  <a:moveTo>
                    <a:pt x="2375" y="0"/>
                  </a:moveTo>
                  <a:cubicBezTo>
                    <a:pt x="1500" y="0"/>
                    <a:pt x="615" y="867"/>
                    <a:pt x="323" y="2093"/>
                  </a:cubicBezTo>
                  <a:cubicBezTo>
                    <a:pt x="1" y="3432"/>
                    <a:pt x="520" y="4678"/>
                    <a:pt x="1486" y="4886"/>
                  </a:cubicBezTo>
                  <a:cubicBezTo>
                    <a:pt x="1573" y="4904"/>
                    <a:pt x="1660" y="4913"/>
                    <a:pt x="1747" y="4913"/>
                  </a:cubicBezTo>
                  <a:cubicBezTo>
                    <a:pt x="2624" y="4913"/>
                    <a:pt x="3509" y="4038"/>
                    <a:pt x="3801" y="2820"/>
                  </a:cubicBezTo>
                  <a:cubicBezTo>
                    <a:pt x="4123" y="1480"/>
                    <a:pt x="3604" y="235"/>
                    <a:pt x="2638" y="27"/>
                  </a:cubicBezTo>
                  <a:cubicBezTo>
                    <a:pt x="2551" y="9"/>
                    <a:pt x="2463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2069625" y="1396300"/>
              <a:ext cx="103850" cy="135000"/>
            </a:xfrm>
            <a:custGeom>
              <a:rect b="b" l="l" r="r" t="t"/>
              <a:pathLst>
                <a:path extrusionOk="0" h="5400" w="4154">
                  <a:moveTo>
                    <a:pt x="2388" y="489"/>
                  </a:moveTo>
                  <a:cubicBezTo>
                    <a:pt x="2461" y="489"/>
                    <a:pt x="2534" y="499"/>
                    <a:pt x="2607" y="510"/>
                  </a:cubicBezTo>
                  <a:cubicBezTo>
                    <a:pt x="2762" y="541"/>
                    <a:pt x="2907" y="614"/>
                    <a:pt x="3032" y="707"/>
                  </a:cubicBezTo>
                  <a:cubicBezTo>
                    <a:pt x="3126" y="780"/>
                    <a:pt x="3219" y="873"/>
                    <a:pt x="3292" y="977"/>
                  </a:cubicBezTo>
                  <a:cubicBezTo>
                    <a:pt x="3416" y="1133"/>
                    <a:pt x="3510" y="1330"/>
                    <a:pt x="3572" y="1548"/>
                  </a:cubicBezTo>
                  <a:cubicBezTo>
                    <a:pt x="3634" y="1777"/>
                    <a:pt x="3676" y="2015"/>
                    <a:pt x="3676" y="2285"/>
                  </a:cubicBezTo>
                  <a:cubicBezTo>
                    <a:pt x="3676" y="2514"/>
                    <a:pt x="3645" y="2763"/>
                    <a:pt x="3583" y="3012"/>
                  </a:cubicBezTo>
                  <a:cubicBezTo>
                    <a:pt x="3520" y="3293"/>
                    <a:pt x="3416" y="3563"/>
                    <a:pt x="3292" y="3791"/>
                  </a:cubicBezTo>
                  <a:cubicBezTo>
                    <a:pt x="3198" y="3967"/>
                    <a:pt x="3084" y="4123"/>
                    <a:pt x="2970" y="4269"/>
                  </a:cubicBezTo>
                  <a:cubicBezTo>
                    <a:pt x="2794" y="4476"/>
                    <a:pt x="2586" y="4632"/>
                    <a:pt x="2388" y="4746"/>
                  </a:cubicBezTo>
                  <a:cubicBezTo>
                    <a:pt x="2284" y="4798"/>
                    <a:pt x="2181" y="4839"/>
                    <a:pt x="2077" y="4871"/>
                  </a:cubicBezTo>
                  <a:cubicBezTo>
                    <a:pt x="1973" y="4902"/>
                    <a:pt x="1869" y="4912"/>
                    <a:pt x="1776" y="4912"/>
                  </a:cubicBezTo>
                  <a:cubicBezTo>
                    <a:pt x="1703" y="4912"/>
                    <a:pt x="1631" y="4902"/>
                    <a:pt x="1558" y="4892"/>
                  </a:cubicBezTo>
                  <a:cubicBezTo>
                    <a:pt x="1391" y="4860"/>
                    <a:pt x="1257" y="4788"/>
                    <a:pt x="1132" y="4694"/>
                  </a:cubicBezTo>
                  <a:cubicBezTo>
                    <a:pt x="1028" y="4622"/>
                    <a:pt x="945" y="4528"/>
                    <a:pt x="872" y="4424"/>
                  </a:cubicBezTo>
                  <a:cubicBezTo>
                    <a:pt x="748" y="4269"/>
                    <a:pt x="655" y="4071"/>
                    <a:pt x="592" y="3853"/>
                  </a:cubicBezTo>
                  <a:cubicBezTo>
                    <a:pt x="530" y="3625"/>
                    <a:pt x="489" y="3376"/>
                    <a:pt x="489" y="3116"/>
                  </a:cubicBezTo>
                  <a:cubicBezTo>
                    <a:pt x="489" y="2887"/>
                    <a:pt x="519" y="2638"/>
                    <a:pt x="582" y="2389"/>
                  </a:cubicBezTo>
                  <a:cubicBezTo>
                    <a:pt x="644" y="2109"/>
                    <a:pt x="748" y="1839"/>
                    <a:pt x="872" y="1611"/>
                  </a:cubicBezTo>
                  <a:cubicBezTo>
                    <a:pt x="966" y="1434"/>
                    <a:pt x="1080" y="1278"/>
                    <a:pt x="1195" y="1133"/>
                  </a:cubicBezTo>
                  <a:cubicBezTo>
                    <a:pt x="1371" y="925"/>
                    <a:pt x="1568" y="759"/>
                    <a:pt x="1776" y="655"/>
                  </a:cubicBezTo>
                  <a:cubicBezTo>
                    <a:pt x="1880" y="603"/>
                    <a:pt x="1984" y="562"/>
                    <a:pt x="2087" y="531"/>
                  </a:cubicBezTo>
                  <a:cubicBezTo>
                    <a:pt x="2191" y="499"/>
                    <a:pt x="2284" y="489"/>
                    <a:pt x="2388" y="489"/>
                  </a:cubicBezTo>
                  <a:close/>
                  <a:moveTo>
                    <a:pt x="2388" y="1"/>
                  </a:moveTo>
                  <a:cubicBezTo>
                    <a:pt x="2129" y="1"/>
                    <a:pt x="1869" y="63"/>
                    <a:pt x="1631" y="178"/>
                  </a:cubicBezTo>
                  <a:cubicBezTo>
                    <a:pt x="1454" y="271"/>
                    <a:pt x="1288" y="385"/>
                    <a:pt x="1121" y="520"/>
                  </a:cubicBezTo>
                  <a:cubicBezTo>
                    <a:pt x="893" y="728"/>
                    <a:pt x="675" y="977"/>
                    <a:pt x="498" y="1278"/>
                  </a:cubicBezTo>
                  <a:cubicBezTo>
                    <a:pt x="332" y="1579"/>
                    <a:pt x="187" y="1911"/>
                    <a:pt x="104" y="2275"/>
                  </a:cubicBezTo>
                  <a:cubicBezTo>
                    <a:pt x="32" y="2566"/>
                    <a:pt x="0" y="2846"/>
                    <a:pt x="0" y="3116"/>
                  </a:cubicBezTo>
                  <a:cubicBezTo>
                    <a:pt x="0" y="3386"/>
                    <a:pt x="42" y="3656"/>
                    <a:pt x="104" y="3895"/>
                  </a:cubicBezTo>
                  <a:cubicBezTo>
                    <a:pt x="145" y="4082"/>
                    <a:pt x="208" y="4258"/>
                    <a:pt x="291" y="4414"/>
                  </a:cubicBezTo>
                  <a:cubicBezTo>
                    <a:pt x="415" y="4652"/>
                    <a:pt x="572" y="4860"/>
                    <a:pt x="768" y="5026"/>
                  </a:cubicBezTo>
                  <a:cubicBezTo>
                    <a:pt x="862" y="5109"/>
                    <a:pt x="976" y="5182"/>
                    <a:pt x="1091" y="5234"/>
                  </a:cubicBezTo>
                  <a:cubicBezTo>
                    <a:pt x="1205" y="5296"/>
                    <a:pt x="1319" y="5338"/>
                    <a:pt x="1454" y="5369"/>
                  </a:cubicBezTo>
                  <a:cubicBezTo>
                    <a:pt x="1558" y="5390"/>
                    <a:pt x="1661" y="5400"/>
                    <a:pt x="1776" y="5400"/>
                  </a:cubicBezTo>
                  <a:cubicBezTo>
                    <a:pt x="2035" y="5400"/>
                    <a:pt x="2284" y="5338"/>
                    <a:pt x="2524" y="5224"/>
                  </a:cubicBezTo>
                  <a:cubicBezTo>
                    <a:pt x="2710" y="5130"/>
                    <a:pt x="2877" y="5016"/>
                    <a:pt x="3032" y="4881"/>
                  </a:cubicBezTo>
                  <a:cubicBezTo>
                    <a:pt x="3271" y="4673"/>
                    <a:pt x="3489" y="4424"/>
                    <a:pt x="3655" y="4123"/>
                  </a:cubicBezTo>
                  <a:cubicBezTo>
                    <a:pt x="3832" y="3822"/>
                    <a:pt x="3966" y="3490"/>
                    <a:pt x="4060" y="3127"/>
                  </a:cubicBezTo>
                  <a:cubicBezTo>
                    <a:pt x="4123" y="2836"/>
                    <a:pt x="4153" y="2555"/>
                    <a:pt x="4153" y="2285"/>
                  </a:cubicBezTo>
                  <a:cubicBezTo>
                    <a:pt x="4153" y="2015"/>
                    <a:pt x="4123" y="1745"/>
                    <a:pt x="4060" y="1507"/>
                  </a:cubicBezTo>
                  <a:cubicBezTo>
                    <a:pt x="4019" y="1320"/>
                    <a:pt x="3946" y="1143"/>
                    <a:pt x="3873" y="988"/>
                  </a:cubicBezTo>
                  <a:cubicBezTo>
                    <a:pt x="3749" y="748"/>
                    <a:pt x="3593" y="541"/>
                    <a:pt x="3396" y="375"/>
                  </a:cubicBezTo>
                  <a:cubicBezTo>
                    <a:pt x="3292" y="292"/>
                    <a:pt x="3188" y="219"/>
                    <a:pt x="3073" y="167"/>
                  </a:cubicBezTo>
                  <a:cubicBezTo>
                    <a:pt x="2960" y="105"/>
                    <a:pt x="2835" y="63"/>
                    <a:pt x="2710" y="32"/>
                  </a:cubicBezTo>
                  <a:cubicBezTo>
                    <a:pt x="2607" y="12"/>
                    <a:pt x="2492" y="1"/>
                    <a:pt x="2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1694275" y="1182425"/>
              <a:ext cx="267375" cy="75600"/>
            </a:xfrm>
            <a:custGeom>
              <a:rect b="b" l="l" r="r" t="t"/>
              <a:pathLst>
                <a:path extrusionOk="0" h="3024" w="10695">
                  <a:moveTo>
                    <a:pt x="889" y="1"/>
                  </a:moveTo>
                  <a:cubicBezTo>
                    <a:pt x="643" y="1"/>
                    <a:pt x="411" y="195"/>
                    <a:pt x="291" y="406"/>
                  </a:cubicBezTo>
                  <a:cubicBezTo>
                    <a:pt x="1" y="893"/>
                    <a:pt x="63" y="1506"/>
                    <a:pt x="208" y="2056"/>
                  </a:cubicBezTo>
                  <a:cubicBezTo>
                    <a:pt x="261" y="2264"/>
                    <a:pt x="333" y="2472"/>
                    <a:pt x="499" y="2596"/>
                  </a:cubicBezTo>
                  <a:cubicBezTo>
                    <a:pt x="676" y="2732"/>
                    <a:pt x="904" y="2742"/>
                    <a:pt x="1122" y="2742"/>
                  </a:cubicBezTo>
                  <a:cubicBezTo>
                    <a:pt x="2742" y="2794"/>
                    <a:pt x="4361" y="2835"/>
                    <a:pt x="5981" y="2887"/>
                  </a:cubicBezTo>
                  <a:cubicBezTo>
                    <a:pt x="6802" y="2908"/>
                    <a:pt x="7612" y="2928"/>
                    <a:pt x="8421" y="2960"/>
                  </a:cubicBezTo>
                  <a:cubicBezTo>
                    <a:pt x="8468" y="2961"/>
                    <a:pt x="8515" y="2962"/>
                    <a:pt x="8562" y="2962"/>
                  </a:cubicBezTo>
                  <a:cubicBezTo>
                    <a:pt x="8735" y="2962"/>
                    <a:pt x="8913" y="2956"/>
                    <a:pt x="9089" y="2956"/>
                  </a:cubicBezTo>
                  <a:cubicBezTo>
                    <a:pt x="9276" y="2956"/>
                    <a:pt x="9461" y="2962"/>
                    <a:pt x="9636" y="2991"/>
                  </a:cubicBezTo>
                  <a:cubicBezTo>
                    <a:pt x="9719" y="3002"/>
                    <a:pt x="9792" y="3012"/>
                    <a:pt x="9854" y="3022"/>
                  </a:cubicBezTo>
                  <a:cubicBezTo>
                    <a:pt x="9873" y="3023"/>
                    <a:pt x="9892" y="3024"/>
                    <a:pt x="9910" y="3024"/>
                  </a:cubicBezTo>
                  <a:cubicBezTo>
                    <a:pt x="10110" y="3024"/>
                    <a:pt x="10255" y="2966"/>
                    <a:pt x="10321" y="2690"/>
                  </a:cubicBezTo>
                  <a:cubicBezTo>
                    <a:pt x="10353" y="2565"/>
                    <a:pt x="10332" y="2430"/>
                    <a:pt x="10332" y="2305"/>
                  </a:cubicBezTo>
                  <a:cubicBezTo>
                    <a:pt x="10321" y="1932"/>
                    <a:pt x="10404" y="1558"/>
                    <a:pt x="10570" y="1226"/>
                  </a:cubicBezTo>
                  <a:cubicBezTo>
                    <a:pt x="10633" y="1112"/>
                    <a:pt x="10695" y="956"/>
                    <a:pt x="10591" y="873"/>
                  </a:cubicBezTo>
                  <a:cubicBezTo>
                    <a:pt x="10540" y="831"/>
                    <a:pt x="10477" y="821"/>
                    <a:pt x="10415" y="810"/>
                  </a:cubicBezTo>
                  <a:cubicBezTo>
                    <a:pt x="9578" y="732"/>
                    <a:pt x="8695" y="560"/>
                    <a:pt x="7862" y="560"/>
                  </a:cubicBezTo>
                  <a:cubicBezTo>
                    <a:pt x="7816" y="560"/>
                    <a:pt x="7771" y="560"/>
                    <a:pt x="7725" y="561"/>
                  </a:cubicBezTo>
                  <a:cubicBezTo>
                    <a:pt x="6864" y="582"/>
                    <a:pt x="6002" y="655"/>
                    <a:pt x="5141" y="727"/>
                  </a:cubicBezTo>
                  <a:cubicBezTo>
                    <a:pt x="4724" y="763"/>
                    <a:pt x="4274" y="794"/>
                    <a:pt x="3822" y="794"/>
                  </a:cubicBezTo>
                  <a:cubicBezTo>
                    <a:pt x="2943" y="794"/>
                    <a:pt x="2057" y="675"/>
                    <a:pt x="1392" y="229"/>
                  </a:cubicBezTo>
                  <a:cubicBezTo>
                    <a:pt x="1257" y="146"/>
                    <a:pt x="1133" y="42"/>
                    <a:pt x="987" y="11"/>
                  </a:cubicBezTo>
                  <a:cubicBezTo>
                    <a:pt x="954" y="4"/>
                    <a:pt x="92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2408375" y="1253700"/>
              <a:ext cx="345700" cy="84125"/>
            </a:xfrm>
            <a:custGeom>
              <a:rect b="b" l="l" r="r" t="t"/>
              <a:pathLst>
                <a:path extrusionOk="0" h="3365" w="13828">
                  <a:moveTo>
                    <a:pt x="1424" y="1"/>
                  </a:moveTo>
                  <a:cubicBezTo>
                    <a:pt x="1335" y="1"/>
                    <a:pt x="1247" y="11"/>
                    <a:pt x="1163" y="36"/>
                  </a:cubicBezTo>
                  <a:cubicBezTo>
                    <a:pt x="799" y="151"/>
                    <a:pt x="425" y="649"/>
                    <a:pt x="218" y="1178"/>
                  </a:cubicBezTo>
                  <a:cubicBezTo>
                    <a:pt x="42" y="1656"/>
                    <a:pt x="0" y="2165"/>
                    <a:pt x="280" y="2414"/>
                  </a:cubicBezTo>
                  <a:cubicBezTo>
                    <a:pt x="654" y="2756"/>
                    <a:pt x="1225" y="2809"/>
                    <a:pt x="1744" y="2839"/>
                  </a:cubicBezTo>
                  <a:cubicBezTo>
                    <a:pt x="2772" y="2902"/>
                    <a:pt x="3800" y="2964"/>
                    <a:pt x="4838" y="3026"/>
                  </a:cubicBezTo>
                  <a:cubicBezTo>
                    <a:pt x="6541" y="3130"/>
                    <a:pt x="8244" y="3234"/>
                    <a:pt x="9957" y="3338"/>
                  </a:cubicBezTo>
                  <a:cubicBezTo>
                    <a:pt x="10182" y="3352"/>
                    <a:pt x="10411" y="3365"/>
                    <a:pt x="10639" y="3365"/>
                  </a:cubicBezTo>
                  <a:cubicBezTo>
                    <a:pt x="11083" y="3365"/>
                    <a:pt x="11521" y="3316"/>
                    <a:pt x="11919" y="3130"/>
                  </a:cubicBezTo>
                  <a:cubicBezTo>
                    <a:pt x="13078" y="2598"/>
                    <a:pt x="13827" y="817"/>
                    <a:pt x="12313" y="817"/>
                  </a:cubicBezTo>
                  <a:cubicBezTo>
                    <a:pt x="12171" y="817"/>
                    <a:pt x="12009" y="833"/>
                    <a:pt x="11826" y="867"/>
                  </a:cubicBezTo>
                  <a:cubicBezTo>
                    <a:pt x="11461" y="938"/>
                    <a:pt x="11092" y="964"/>
                    <a:pt x="10721" y="964"/>
                  </a:cubicBezTo>
                  <a:cubicBezTo>
                    <a:pt x="10280" y="964"/>
                    <a:pt x="9836" y="927"/>
                    <a:pt x="9396" y="887"/>
                  </a:cubicBezTo>
                  <a:cubicBezTo>
                    <a:pt x="6853" y="680"/>
                    <a:pt x="4340" y="483"/>
                    <a:pt x="1827" y="47"/>
                  </a:cubicBezTo>
                  <a:cubicBezTo>
                    <a:pt x="1692" y="22"/>
                    <a:pt x="1556" y="1"/>
                    <a:pt x="1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1379425" y="1759450"/>
              <a:ext cx="987950" cy="992100"/>
            </a:xfrm>
            <a:custGeom>
              <a:rect b="b" l="l" r="r" t="t"/>
              <a:pathLst>
                <a:path extrusionOk="0" h="39684" w="39518">
                  <a:moveTo>
                    <a:pt x="19904" y="2908"/>
                  </a:moveTo>
                  <a:cubicBezTo>
                    <a:pt x="20268" y="2908"/>
                    <a:pt x="20631" y="2918"/>
                    <a:pt x="21005" y="2950"/>
                  </a:cubicBezTo>
                  <a:cubicBezTo>
                    <a:pt x="23227" y="3084"/>
                    <a:pt x="25303" y="3656"/>
                    <a:pt x="27172" y="4558"/>
                  </a:cubicBezTo>
                  <a:cubicBezTo>
                    <a:pt x="29986" y="5919"/>
                    <a:pt x="32343" y="8047"/>
                    <a:pt x="33994" y="10664"/>
                  </a:cubicBezTo>
                  <a:cubicBezTo>
                    <a:pt x="34825" y="11962"/>
                    <a:pt x="35478" y="13384"/>
                    <a:pt x="35914" y="14900"/>
                  </a:cubicBezTo>
                  <a:cubicBezTo>
                    <a:pt x="36361" y="16406"/>
                    <a:pt x="36600" y="18005"/>
                    <a:pt x="36600" y="19655"/>
                  </a:cubicBezTo>
                  <a:cubicBezTo>
                    <a:pt x="36600" y="20070"/>
                    <a:pt x="36590" y="20496"/>
                    <a:pt x="36558" y="20922"/>
                  </a:cubicBezTo>
                  <a:cubicBezTo>
                    <a:pt x="36392" y="23164"/>
                    <a:pt x="35801" y="25272"/>
                    <a:pt x="34866" y="27172"/>
                  </a:cubicBezTo>
                  <a:cubicBezTo>
                    <a:pt x="33475" y="30038"/>
                    <a:pt x="31304" y="32437"/>
                    <a:pt x="28667" y="34119"/>
                  </a:cubicBezTo>
                  <a:cubicBezTo>
                    <a:pt x="27338" y="34959"/>
                    <a:pt x="25905" y="35624"/>
                    <a:pt x="24380" y="36071"/>
                  </a:cubicBezTo>
                  <a:cubicBezTo>
                    <a:pt x="22864" y="36527"/>
                    <a:pt x="21265" y="36766"/>
                    <a:pt x="19603" y="36766"/>
                  </a:cubicBezTo>
                  <a:cubicBezTo>
                    <a:pt x="19240" y="36766"/>
                    <a:pt x="18877" y="36756"/>
                    <a:pt x="18503" y="36735"/>
                  </a:cubicBezTo>
                  <a:cubicBezTo>
                    <a:pt x="16291" y="36590"/>
                    <a:pt x="14214" y="36018"/>
                    <a:pt x="12335" y="35115"/>
                  </a:cubicBezTo>
                  <a:cubicBezTo>
                    <a:pt x="9521" y="33755"/>
                    <a:pt x="7165" y="31627"/>
                    <a:pt x="5514" y="29020"/>
                  </a:cubicBezTo>
                  <a:cubicBezTo>
                    <a:pt x="4683" y="27712"/>
                    <a:pt x="4039" y="26290"/>
                    <a:pt x="3593" y="24774"/>
                  </a:cubicBezTo>
                  <a:cubicBezTo>
                    <a:pt x="3146" y="23268"/>
                    <a:pt x="2908" y="21669"/>
                    <a:pt x="2908" y="20019"/>
                  </a:cubicBezTo>
                  <a:cubicBezTo>
                    <a:pt x="2908" y="19603"/>
                    <a:pt x="2929" y="19177"/>
                    <a:pt x="2959" y="18762"/>
                  </a:cubicBezTo>
                  <a:cubicBezTo>
                    <a:pt x="3126" y="16509"/>
                    <a:pt x="3707" y="14401"/>
                    <a:pt x="4641" y="12502"/>
                  </a:cubicBezTo>
                  <a:cubicBezTo>
                    <a:pt x="6044" y="9636"/>
                    <a:pt x="8203" y="7237"/>
                    <a:pt x="10850" y="5555"/>
                  </a:cubicBezTo>
                  <a:cubicBezTo>
                    <a:pt x="12169" y="4715"/>
                    <a:pt x="13602" y="4050"/>
                    <a:pt x="15128" y="3603"/>
                  </a:cubicBezTo>
                  <a:cubicBezTo>
                    <a:pt x="16644" y="3146"/>
                    <a:pt x="18254" y="2908"/>
                    <a:pt x="19904" y="2908"/>
                  </a:cubicBezTo>
                  <a:close/>
                  <a:moveTo>
                    <a:pt x="19904" y="1"/>
                  </a:moveTo>
                  <a:cubicBezTo>
                    <a:pt x="17319" y="1"/>
                    <a:pt x="14837" y="499"/>
                    <a:pt x="12543" y="1423"/>
                  </a:cubicBezTo>
                  <a:cubicBezTo>
                    <a:pt x="9117" y="2804"/>
                    <a:pt x="6147" y="5109"/>
                    <a:pt x="3946" y="8068"/>
                  </a:cubicBezTo>
                  <a:cubicBezTo>
                    <a:pt x="2846" y="9542"/>
                    <a:pt x="1953" y="11173"/>
                    <a:pt x="1288" y="12938"/>
                  </a:cubicBezTo>
                  <a:cubicBezTo>
                    <a:pt x="624" y="14692"/>
                    <a:pt x="198" y="16582"/>
                    <a:pt x="52" y="18544"/>
                  </a:cubicBezTo>
                  <a:cubicBezTo>
                    <a:pt x="11" y="19043"/>
                    <a:pt x="1" y="19530"/>
                    <a:pt x="1" y="20019"/>
                  </a:cubicBezTo>
                  <a:cubicBezTo>
                    <a:pt x="1" y="22594"/>
                    <a:pt x="488" y="25065"/>
                    <a:pt x="1402" y="27338"/>
                  </a:cubicBezTo>
                  <a:cubicBezTo>
                    <a:pt x="2752" y="30744"/>
                    <a:pt x="5036" y="33683"/>
                    <a:pt x="7954" y="35852"/>
                  </a:cubicBezTo>
                  <a:cubicBezTo>
                    <a:pt x="9408" y="36932"/>
                    <a:pt x="11027" y="37815"/>
                    <a:pt x="12761" y="38459"/>
                  </a:cubicBezTo>
                  <a:cubicBezTo>
                    <a:pt x="14505" y="39102"/>
                    <a:pt x="16374" y="39507"/>
                    <a:pt x="18316" y="39631"/>
                  </a:cubicBezTo>
                  <a:cubicBezTo>
                    <a:pt x="18752" y="39663"/>
                    <a:pt x="19177" y="39684"/>
                    <a:pt x="19603" y="39684"/>
                  </a:cubicBezTo>
                  <a:cubicBezTo>
                    <a:pt x="22188" y="39684"/>
                    <a:pt x="24680" y="39175"/>
                    <a:pt x="26964" y="38251"/>
                  </a:cubicBezTo>
                  <a:cubicBezTo>
                    <a:pt x="30391" y="36870"/>
                    <a:pt x="33371" y="34565"/>
                    <a:pt x="35561" y="31606"/>
                  </a:cubicBezTo>
                  <a:cubicBezTo>
                    <a:pt x="36662" y="30132"/>
                    <a:pt x="37566" y="28501"/>
                    <a:pt x="38230" y="26736"/>
                  </a:cubicBezTo>
                  <a:cubicBezTo>
                    <a:pt x="38884" y="24982"/>
                    <a:pt x="39310" y="23092"/>
                    <a:pt x="39455" y="21129"/>
                  </a:cubicBezTo>
                  <a:cubicBezTo>
                    <a:pt x="39497" y="20631"/>
                    <a:pt x="39518" y="20143"/>
                    <a:pt x="39518" y="19655"/>
                  </a:cubicBezTo>
                  <a:cubicBezTo>
                    <a:pt x="39518" y="17080"/>
                    <a:pt x="39019" y="14609"/>
                    <a:pt x="38115" y="12336"/>
                  </a:cubicBezTo>
                  <a:cubicBezTo>
                    <a:pt x="36756" y="8940"/>
                    <a:pt x="34482" y="5991"/>
                    <a:pt x="31564" y="3832"/>
                  </a:cubicBezTo>
                  <a:cubicBezTo>
                    <a:pt x="30100" y="2752"/>
                    <a:pt x="28480" y="1859"/>
                    <a:pt x="26747" y="1215"/>
                  </a:cubicBezTo>
                  <a:cubicBezTo>
                    <a:pt x="25002" y="571"/>
                    <a:pt x="23144" y="167"/>
                    <a:pt x="21192" y="42"/>
                  </a:cubicBezTo>
                  <a:cubicBezTo>
                    <a:pt x="20766" y="11"/>
                    <a:pt x="20330" y="1"/>
                    <a:pt x="1990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1766200" y="2131650"/>
              <a:ext cx="272800" cy="267675"/>
            </a:xfrm>
            <a:custGeom>
              <a:rect b="b" l="l" r="r" t="t"/>
              <a:pathLst>
                <a:path extrusionOk="0" h="10707" w="10912">
                  <a:moveTo>
                    <a:pt x="5507" y="1"/>
                  </a:moveTo>
                  <a:cubicBezTo>
                    <a:pt x="2755" y="1"/>
                    <a:pt x="417" y="2173"/>
                    <a:pt x="208" y="5016"/>
                  </a:cubicBezTo>
                  <a:cubicBezTo>
                    <a:pt x="0" y="7965"/>
                    <a:pt x="2170" y="10509"/>
                    <a:pt x="5056" y="10696"/>
                  </a:cubicBezTo>
                  <a:cubicBezTo>
                    <a:pt x="5169" y="10703"/>
                    <a:pt x="5281" y="10707"/>
                    <a:pt x="5393" y="10707"/>
                  </a:cubicBezTo>
                  <a:cubicBezTo>
                    <a:pt x="8147" y="10707"/>
                    <a:pt x="10484" y="8525"/>
                    <a:pt x="10694" y="5691"/>
                  </a:cubicBezTo>
                  <a:cubicBezTo>
                    <a:pt x="10912" y="2743"/>
                    <a:pt x="8742" y="199"/>
                    <a:pt x="5845" y="12"/>
                  </a:cubicBezTo>
                  <a:cubicBezTo>
                    <a:pt x="5732" y="4"/>
                    <a:pt x="5619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853775" y="1737650"/>
              <a:ext cx="908250" cy="911875"/>
            </a:xfrm>
            <a:custGeom>
              <a:rect b="b" l="l" r="r" t="t"/>
              <a:pathLst>
                <a:path extrusionOk="0" h="36475" w="36330">
                  <a:moveTo>
                    <a:pt x="18295" y="2918"/>
                  </a:moveTo>
                  <a:cubicBezTo>
                    <a:pt x="18628" y="2918"/>
                    <a:pt x="18960" y="2929"/>
                    <a:pt x="19292" y="2949"/>
                  </a:cubicBezTo>
                  <a:cubicBezTo>
                    <a:pt x="21306" y="3084"/>
                    <a:pt x="23185" y="3593"/>
                    <a:pt x="24878" y="4413"/>
                  </a:cubicBezTo>
                  <a:cubicBezTo>
                    <a:pt x="27421" y="5649"/>
                    <a:pt x="29560" y="7569"/>
                    <a:pt x="31055" y="9937"/>
                  </a:cubicBezTo>
                  <a:cubicBezTo>
                    <a:pt x="31803" y="11110"/>
                    <a:pt x="32395" y="12408"/>
                    <a:pt x="32800" y="13768"/>
                  </a:cubicBezTo>
                  <a:cubicBezTo>
                    <a:pt x="33194" y="15139"/>
                    <a:pt x="33413" y="16582"/>
                    <a:pt x="33413" y="18077"/>
                  </a:cubicBezTo>
                  <a:cubicBezTo>
                    <a:pt x="33413" y="18450"/>
                    <a:pt x="33402" y="18835"/>
                    <a:pt x="33371" y="19219"/>
                  </a:cubicBezTo>
                  <a:cubicBezTo>
                    <a:pt x="33226" y="21254"/>
                    <a:pt x="32686" y="23154"/>
                    <a:pt x="31844" y="24888"/>
                  </a:cubicBezTo>
                  <a:cubicBezTo>
                    <a:pt x="30578" y="27473"/>
                    <a:pt x="28616" y="29643"/>
                    <a:pt x="26228" y="31170"/>
                  </a:cubicBezTo>
                  <a:cubicBezTo>
                    <a:pt x="25033" y="31927"/>
                    <a:pt x="23725" y="32529"/>
                    <a:pt x="22355" y="32935"/>
                  </a:cubicBezTo>
                  <a:cubicBezTo>
                    <a:pt x="20974" y="33350"/>
                    <a:pt x="19520" y="33568"/>
                    <a:pt x="18025" y="33568"/>
                  </a:cubicBezTo>
                  <a:cubicBezTo>
                    <a:pt x="17693" y="33568"/>
                    <a:pt x="17361" y="33558"/>
                    <a:pt x="17029" y="33537"/>
                  </a:cubicBezTo>
                  <a:cubicBezTo>
                    <a:pt x="15024" y="33402"/>
                    <a:pt x="13145" y="32893"/>
                    <a:pt x="11443" y="32073"/>
                  </a:cubicBezTo>
                  <a:cubicBezTo>
                    <a:pt x="8898" y="30837"/>
                    <a:pt x="6760" y="28916"/>
                    <a:pt x="5265" y="26549"/>
                  </a:cubicBezTo>
                  <a:cubicBezTo>
                    <a:pt x="4517" y="25365"/>
                    <a:pt x="3926" y="24078"/>
                    <a:pt x="3531" y="22707"/>
                  </a:cubicBezTo>
                  <a:cubicBezTo>
                    <a:pt x="3126" y="21348"/>
                    <a:pt x="2908" y="19904"/>
                    <a:pt x="2908" y="18409"/>
                  </a:cubicBezTo>
                  <a:cubicBezTo>
                    <a:pt x="2908" y="18035"/>
                    <a:pt x="2929" y="17651"/>
                    <a:pt x="2950" y="17267"/>
                  </a:cubicBezTo>
                  <a:cubicBezTo>
                    <a:pt x="3105" y="15232"/>
                    <a:pt x="3635" y="13321"/>
                    <a:pt x="4475" y="11598"/>
                  </a:cubicBezTo>
                  <a:cubicBezTo>
                    <a:pt x="5742" y="9013"/>
                    <a:pt x="7705" y="6842"/>
                    <a:pt x="10093" y="5317"/>
                  </a:cubicBezTo>
                  <a:cubicBezTo>
                    <a:pt x="11297" y="4558"/>
                    <a:pt x="12595" y="3956"/>
                    <a:pt x="13976" y="3541"/>
                  </a:cubicBezTo>
                  <a:cubicBezTo>
                    <a:pt x="15347" y="3136"/>
                    <a:pt x="16800" y="2918"/>
                    <a:pt x="18295" y="2918"/>
                  </a:cubicBezTo>
                  <a:close/>
                  <a:moveTo>
                    <a:pt x="18295" y="1"/>
                  </a:moveTo>
                  <a:cubicBezTo>
                    <a:pt x="15917" y="1"/>
                    <a:pt x="13633" y="467"/>
                    <a:pt x="11536" y="1319"/>
                  </a:cubicBezTo>
                  <a:cubicBezTo>
                    <a:pt x="8379" y="2586"/>
                    <a:pt x="5649" y="4704"/>
                    <a:pt x="3624" y="7424"/>
                  </a:cubicBezTo>
                  <a:cubicBezTo>
                    <a:pt x="2617" y="8774"/>
                    <a:pt x="1787" y="10280"/>
                    <a:pt x="1185" y="11899"/>
                  </a:cubicBezTo>
                  <a:cubicBezTo>
                    <a:pt x="572" y="13519"/>
                    <a:pt x="177" y="15243"/>
                    <a:pt x="52" y="17049"/>
                  </a:cubicBezTo>
                  <a:cubicBezTo>
                    <a:pt x="11" y="17506"/>
                    <a:pt x="1" y="17963"/>
                    <a:pt x="1" y="18409"/>
                  </a:cubicBezTo>
                  <a:cubicBezTo>
                    <a:pt x="1" y="20776"/>
                    <a:pt x="458" y="23050"/>
                    <a:pt x="1288" y="25127"/>
                  </a:cubicBezTo>
                  <a:cubicBezTo>
                    <a:pt x="2534" y="28263"/>
                    <a:pt x="4632" y="30972"/>
                    <a:pt x="7310" y="32956"/>
                  </a:cubicBezTo>
                  <a:cubicBezTo>
                    <a:pt x="8649" y="33952"/>
                    <a:pt x="10134" y="34762"/>
                    <a:pt x="11733" y="35354"/>
                  </a:cubicBezTo>
                  <a:cubicBezTo>
                    <a:pt x="13332" y="35946"/>
                    <a:pt x="15056" y="36320"/>
                    <a:pt x="16842" y="36444"/>
                  </a:cubicBezTo>
                  <a:cubicBezTo>
                    <a:pt x="17236" y="36465"/>
                    <a:pt x="17631" y="36475"/>
                    <a:pt x="18025" y="36475"/>
                  </a:cubicBezTo>
                  <a:cubicBezTo>
                    <a:pt x="20403" y="36475"/>
                    <a:pt x="22687" y="36018"/>
                    <a:pt x="24784" y="35167"/>
                  </a:cubicBezTo>
                  <a:cubicBezTo>
                    <a:pt x="27940" y="33900"/>
                    <a:pt x="30682" y="31772"/>
                    <a:pt x="32696" y="29062"/>
                  </a:cubicBezTo>
                  <a:cubicBezTo>
                    <a:pt x="33703" y="27702"/>
                    <a:pt x="34534" y="26207"/>
                    <a:pt x="35146" y="24587"/>
                  </a:cubicBezTo>
                  <a:cubicBezTo>
                    <a:pt x="35748" y="22967"/>
                    <a:pt x="36143" y="21233"/>
                    <a:pt x="36278" y="19426"/>
                  </a:cubicBezTo>
                  <a:cubicBezTo>
                    <a:pt x="36309" y="18980"/>
                    <a:pt x="36330" y="18524"/>
                    <a:pt x="36330" y="18077"/>
                  </a:cubicBezTo>
                  <a:cubicBezTo>
                    <a:pt x="36330" y="15709"/>
                    <a:pt x="35873" y="13436"/>
                    <a:pt x="35042" y="11349"/>
                  </a:cubicBezTo>
                  <a:cubicBezTo>
                    <a:pt x="33786" y="8224"/>
                    <a:pt x="31699" y="5514"/>
                    <a:pt x="29010" y="3531"/>
                  </a:cubicBezTo>
                  <a:cubicBezTo>
                    <a:pt x="27671" y="2534"/>
                    <a:pt x="26186" y="1724"/>
                    <a:pt x="24587" y="1132"/>
                  </a:cubicBezTo>
                  <a:cubicBezTo>
                    <a:pt x="22988" y="530"/>
                    <a:pt x="21275" y="156"/>
                    <a:pt x="19489" y="42"/>
                  </a:cubicBezTo>
                  <a:cubicBezTo>
                    <a:pt x="19084" y="21"/>
                    <a:pt x="18690" y="1"/>
                    <a:pt x="18295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1883775" y="1591775"/>
              <a:ext cx="282950" cy="688200"/>
            </a:xfrm>
            <a:custGeom>
              <a:rect b="b" l="l" r="r" t="t"/>
              <a:pathLst>
                <a:path extrusionOk="0" h="27528" w="11318">
                  <a:moveTo>
                    <a:pt x="9054" y="1"/>
                  </a:moveTo>
                  <a:lnTo>
                    <a:pt x="0" y="26580"/>
                  </a:lnTo>
                  <a:cubicBezTo>
                    <a:pt x="285" y="27312"/>
                    <a:pt x="624" y="27528"/>
                    <a:pt x="925" y="27528"/>
                  </a:cubicBezTo>
                  <a:cubicBezTo>
                    <a:pt x="1359" y="27528"/>
                    <a:pt x="1714" y="27079"/>
                    <a:pt x="1714" y="27079"/>
                  </a:cubicBezTo>
                  <a:lnTo>
                    <a:pt x="11317" y="478"/>
                  </a:lnTo>
                  <a:lnTo>
                    <a:pt x="9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439250" y="2171625"/>
              <a:ext cx="262175" cy="270775"/>
            </a:xfrm>
            <a:custGeom>
              <a:rect b="b" l="l" r="r" t="t"/>
              <a:pathLst>
                <a:path extrusionOk="0" h="10831" w="10487">
                  <a:moveTo>
                    <a:pt x="5320" y="1"/>
                  </a:moveTo>
                  <a:cubicBezTo>
                    <a:pt x="2682" y="1"/>
                    <a:pt x="428" y="2214"/>
                    <a:pt x="219" y="5089"/>
                  </a:cubicBezTo>
                  <a:cubicBezTo>
                    <a:pt x="0" y="8069"/>
                    <a:pt x="2077" y="10644"/>
                    <a:pt x="4849" y="10820"/>
                  </a:cubicBezTo>
                  <a:cubicBezTo>
                    <a:pt x="4950" y="10827"/>
                    <a:pt x="5051" y="10830"/>
                    <a:pt x="5151" y="10830"/>
                  </a:cubicBezTo>
                  <a:cubicBezTo>
                    <a:pt x="7795" y="10830"/>
                    <a:pt x="10059" y="8615"/>
                    <a:pt x="10269" y="5743"/>
                  </a:cubicBezTo>
                  <a:cubicBezTo>
                    <a:pt x="10487" y="2753"/>
                    <a:pt x="8421" y="189"/>
                    <a:pt x="5638" y="12"/>
                  </a:cubicBezTo>
                  <a:cubicBezTo>
                    <a:pt x="5532" y="4"/>
                    <a:pt x="5425" y="1"/>
                    <a:pt x="5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041850" y="1507675"/>
              <a:ext cx="1304350" cy="834275"/>
            </a:xfrm>
            <a:custGeom>
              <a:rect b="b" l="l" r="r" t="t"/>
              <a:pathLst>
                <a:path extrusionOk="0" h="33371" w="52174">
                  <a:moveTo>
                    <a:pt x="11289" y="5792"/>
                  </a:moveTo>
                  <a:cubicBezTo>
                    <a:pt x="11369" y="5792"/>
                    <a:pt x="11452" y="5799"/>
                    <a:pt x="11535" y="5815"/>
                  </a:cubicBezTo>
                  <a:lnTo>
                    <a:pt x="36942" y="10487"/>
                  </a:lnTo>
                  <a:cubicBezTo>
                    <a:pt x="37762" y="10632"/>
                    <a:pt x="38479" y="11110"/>
                    <a:pt x="38925" y="11805"/>
                  </a:cubicBezTo>
                  <a:lnTo>
                    <a:pt x="47107" y="24472"/>
                  </a:lnTo>
                  <a:cubicBezTo>
                    <a:pt x="47211" y="24628"/>
                    <a:pt x="47408" y="24888"/>
                    <a:pt x="47647" y="25189"/>
                  </a:cubicBezTo>
                  <a:cubicBezTo>
                    <a:pt x="48343" y="26061"/>
                    <a:pt x="48955" y="27930"/>
                    <a:pt x="47813" y="28138"/>
                  </a:cubicBezTo>
                  <a:cubicBezTo>
                    <a:pt x="42642" y="29072"/>
                    <a:pt x="29954" y="30557"/>
                    <a:pt x="26954" y="31087"/>
                  </a:cubicBezTo>
                  <a:cubicBezTo>
                    <a:pt x="26622" y="31145"/>
                    <a:pt x="26305" y="31172"/>
                    <a:pt x="26005" y="31172"/>
                  </a:cubicBezTo>
                  <a:cubicBezTo>
                    <a:pt x="22837" y="31172"/>
                    <a:pt x="21399" y="28210"/>
                    <a:pt x="21399" y="28210"/>
                  </a:cubicBezTo>
                  <a:lnTo>
                    <a:pt x="10144" y="7684"/>
                  </a:lnTo>
                  <a:cubicBezTo>
                    <a:pt x="9666" y="6813"/>
                    <a:pt x="10343" y="5792"/>
                    <a:pt x="11289" y="5792"/>
                  </a:cubicBezTo>
                  <a:close/>
                  <a:moveTo>
                    <a:pt x="37111" y="0"/>
                  </a:moveTo>
                  <a:cubicBezTo>
                    <a:pt x="36725" y="0"/>
                    <a:pt x="36328" y="29"/>
                    <a:pt x="35925" y="94"/>
                  </a:cubicBezTo>
                  <a:cubicBezTo>
                    <a:pt x="32488" y="644"/>
                    <a:pt x="28086" y="945"/>
                    <a:pt x="27525" y="1589"/>
                  </a:cubicBezTo>
                  <a:cubicBezTo>
                    <a:pt x="26994" y="2210"/>
                    <a:pt x="25912" y="3963"/>
                    <a:pt x="27918" y="3963"/>
                  </a:cubicBezTo>
                  <a:cubicBezTo>
                    <a:pt x="27990" y="3963"/>
                    <a:pt x="28067" y="3961"/>
                    <a:pt x="28148" y="3956"/>
                  </a:cubicBezTo>
                  <a:cubicBezTo>
                    <a:pt x="28311" y="3946"/>
                    <a:pt x="28478" y="3941"/>
                    <a:pt x="28647" y="3941"/>
                  </a:cubicBezTo>
                  <a:cubicBezTo>
                    <a:pt x="29823" y="3941"/>
                    <a:pt x="31109" y="4176"/>
                    <a:pt x="32063" y="4403"/>
                  </a:cubicBezTo>
                  <a:cubicBezTo>
                    <a:pt x="32862" y="4590"/>
                    <a:pt x="33371" y="5347"/>
                    <a:pt x="33215" y="6116"/>
                  </a:cubicBezTo>
                  <a:cubicBezTo>
                    <a:pt x="33071" y="6825"/>
                    <a:pt x="32416" y="7316"/>
                    <a:pt x="31685" y="7316"/>
                  </a:cubicBezTo>
                  <a:cubicBezTo>
                    <a:pt x="31570" y="7316"/>
                    <a:pt x="31453" y="7304"/>
                    <a:pt x="31336" y="7278"/>
                  </a:cubicBezTo>
                  <a:lnTo>
                    <a:pt x="6386" y="2108"/>
                  </a:lnTo>
                  <a:cubicBezTo>
                    <a:pt x="5722" y="1965"/>
                    <a:pt x="3379" y="884"/>
                    <a:pt x="2399" y="884"/>
                  </a:cubicBezTo>
                  <a:cubicBezTo>
                    <a:pt x="2168" y="884"/>
                    <a:pt x="2013" y="944"/>
                    <a:pt x="1973" y="1090"/>
                  </a:cubicBezTo>
                  <a:lnTo>
                    <a:pt x="104" y="3644"/>
                  </a:lnTo>
                  <a:cubicBezTo>
                    <a:pt x="1" y="4008"/>
                    <a:pt x="4258" y="5005"/>
                    <a:pt x="4454" y="5337"/>
                  </a:cubicBezTo>
                  <a:lnTo>
                    <a:pt x="19229" y="29695"/>
                  </a:lnTo>
                  <a:cubicBezTo>
                    <a:pt x="19260" y="29726"/>
                    <a:pt x="19281" y="29768"/>
                    <a:pt x="19302" y="29809"/>
                  </a:cubicBezTo>
                  <a:cubicBezTo>
                    <a:pt x="19522" y="30282"/>
                    <a:pt x="21180" y="33371"/>
                    <a:pt x="25604" y="33371"/>
                  </a:cubicBezTo>
                  <a:cubicBezTo>
                    <a:pt x="26614" y="33371"/>
                    <a:pt x="27768" y="33210"/>
                    <a:pt x="29082" y="32820"/>
                  </a:cubicBezTo>
                  <a:cubicBezTo>
                    <a:pt x="29145" y="32799"/>
                    <a:pt x="29207" y="32779"/>
                    <a:pt x="29280" y="32769"/>
                  </a:cubicBezTo>
                  <a:lnTo>
                    <a:pt x="50482" y="29518"/>
                  </a:lnTo>
                  <a:cubicBezTo>
                    <a:pt x="51624" y="29342"/>
                    <a:pt x="52174" y="28117"/>
                    <a:pt x="51520" y="27224"/>
                  </a:cubicBezTo>
                  <a:cubicBezTo>
                    <a:pt x="51022" y="26539"/>
                    <a:pt x="50502" y="25801"/>
                    <a:pt x="50170" y="25272"/>
                  </a:cubicBezTo>
                  <a:cubicBezTo>
                    <a:pt x="49619" y="24359"/>
                    <a:pt x="44324" y="17184"/>
                    <a:pt x="41936" y="12470"/>
                  </a:cubicBezTo>
                  <a:cubicBezTo>
                    <a:pt x="40784" y="10196"/>
                    <a:pt x="39912" y="9179"/>
                    <a:pt x="37285" y="8535"/>
                  </a:cubicBezTo>
                  <a:cubicBezTo>
                    <a:pt x="36465" y="8328"/>
                    <a:pt x="35946" y="7569"/>
                    <a:pt x="36122" y="6780"/>
                  </a:cubicBezTo>
                  <a:lnTo>
                    <a:pt x="36246" y="6251"/>
                  </a:lnTo>
                  <a:cubicBezTo>
                    <a:pt x="36361" y="5742"/>
                    <a:pt x="36756" y="5326"/>
                    <a:pt x="37285" y="5160"/>
                  </a:cubicBezTo>
                  <a:cubicBezTo>
                    <a:pt x="38145" y="4895"/>
                    <a:pt x="39450" y="4523"/>
                    <a:pt x="40176" y="4523"/>
                  </a:cubicBezTo>
                  <a:cubicBezTo>
                    <a:pt x="40301" y="4523"/>
                    <a:pt x="40408" y="4534"/>
                    <a:pt x="40493" y="4558"/>
                  </a:cubicBezTo>
                  <a:cubicBezTo>
                    <a:pt x="40541" y="4572"/>
                    <a:pt x="40589" y="4579"/>
                    <a:pt x="40638" y="4579"/>
                  </a:cubicBezTo>
                  <a:cubicBezTo>
                    <a:pt x="41488" y="4579"/>
                    <a:pt x="42442" y="2528"/>
                    <a:pt x="42383" y="2066"/>
                  </a:cubicBezTo>
                  <a:cubicBezTo>
                    <a:pt x="42319" y="1636"/>
                    <a:pt x="40014" y="0"/>
                    <a:pt x="37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661175" y="1503750"/>
              <a:ext cx="499700" cy="132175"/>
            </a:xfrm>
            <a:custGeom>
              <a:rect b="b" l="l" r="r" t="t"/>
              <a:pathLst>
                <a:path extrusionOk="0" h="5287" w="19988">
                  <a:moveTo>
                    <a:pt x="11419" y="0"/>
                  </a:moveTo>
                  <a:cubicBezTo>
                    <a:pt x="7882" y="0"/>
                    <a:pt x="3986" y="868"/>
                    <a:pt x="1039" y="2639"/>
                  </a:cubicBezTo>
                  <a:cubicBezTo>
                    <a:pt x="624" y="2888"/>
                    <a:pt x="188" y="3210"/>
                    <a:pt x="105" y="3667"/>
                  </a:cubicBezTo>
                  <a:cubicBezTo>
                    <a:pt x="1" y="4217"/>
                    <a:pt x="478" y="4736"/>
                    <a:pt x="1028" y="4934"/>
                  </a:cubicBezTo>
                  <a:cubicBezTo>
                    <a:pt x="1328" y="5041"/>
                    <a:pt x="1645" y="5074"/>
                    <a:pt x="1968" y="5074"/>
                  </a:cubicBezTo>
                  <a:cubicBezTo>
                    <a:pt x="2239" y="5074"/>
                    <a:pt x="2513" y="5051"/>
                    <a:pt x="2783" y="5027"/>
                  </a:cubicBezTo>
                  <a:cubicBezTo>
                    <a:pt x="4509" y="4895"/>
                    <a:pt x="6243" y="4827"/>
                    <a:pt x="7977" y="4827"/>
                  </a:cubicBezTo>
                  <a:cubicBezTo>
                    <a:pt x="9101" y="4827"/>
                    <a:pt x="10226" y="4856"/>
                    <a:pt x="11349" y="4913"/>
                  </a:cubicBezTo>
                  <a:cubicBezTo>
                    <a:pt x="12282" y="4967"/>
                    <a:pt x="13662" y="5286"/>
                    <a:pt x="14901" y="5286"/>
                  </a:cubicBezTo>
                  <a:cubicBezTo>
                    <a:pt x="15800" y="5286"/>
                    <a:pt x="16625" y="5118"/>
                    <a:pt x="17153" y="4560"/>
                  </a:cubicBezTo>
                  <a:cubicBezTo>
                    <a:pt x="19987" y="1570"/>
                    <a:pt x="14173" y="74"/>
                    <a:pt x="12128" y="12"/>
                  </a:cubicBezTo>
                  <a:cubicBezTo>
                    <a:pt x="11893" y="4"/>
                    <a:pt x="11657" y="0"/>
                    <a:pt x="1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3222900" y="2097750"/>
              <a:ext cx="199100" cy="200525"/>
            </a:xfrm>
            <a:custGeom>
              <a:rect b="b" l="l" r="r" t="t"/>
              <a:pathLst>
                <a:path extrusionOk="0" h="8021" w="7964">
                  <a:moveTo>
                    <a:pt x="4039" y="0"/>
                  </a:moveTo>
                  <a:cubicBezTo>
                    <a:pt x="2023" y="0"/>
                    <a:pt x="315" y="1638"/>
                    <a:pt x="156" y="3767"/>
                  </a:cubicBezTo>
                  <a:cubicBezTo>
                    <a:pt x="0" y="5968"/>
                    <a:pt x="1578" y="7878"/>
                    <a:pt x="3686" y="8013"/>
                  </a:cubicBezTo>
                  <a:cubicBezTo>
                    <a:pt x="3765" y="8018"/>
                    <a:pt x="3844" y="8020"/>
                    <a:pt x="3923" y="8020"/>
                  </a:cubicBezTo>
                  <a:cubicBezTo>
                    <a:pt x="5931" y="8020"/>
                    <a:pt x="7648" y="6383"/>
                    <a:pt x="7797" y="4254"/>
                  </a:cubicBezTo>
                  <a:cubicBezTo>
                    <a:pt x="7963" y="2053"/>
                    <a:pt x="6385" y="143"/>
                    <a:pt x="4278" y="8"/>
                  </a:cubicBezTo>
                  <a:cubicBezTo>
                    <a:pt x="4198" y="3"/>
                    <a:pt x="4118" y="0"/>
                    <a:pt x="4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535550" y="2175525"/>
              <a:ext cx="286075" cy="291550"/>
            </a:xfrm>
            <a:custGeom>
              <a:rect b="b" l="l" r="r" t="t"/>
              <a:pathLst>
                <a:path extrusionOk="0" h="11662" w="11443">
                  <a:moveTo>
                    <a:pt x="5806" y="1"/>
                  </a:moveTo>
                  <a:cubicBezTo>
                    <a:pt x="2929" y="1"/>
                    <a:pt x="469" y="2386"/>
                    <a:pt x="239" y="5473"/>
                  </a:cubicBezTo>
                  <a:cubicBezTo>
                    <a:pt x="1" y="8692"/>
                    <a:pt x="2264" y="11454"/>
                    <a:pt x="5296" y="11650"/>
                  </a:cubicBezTo>
                  <a:cubicBezTo>
                    <a:pt x="5411" y="11658"/>
                    <a:pt x="5525" y="11662"/>
                    <a:pt x="5638" y="11662"/>
                  </a:cubicBezTo>
                  <a:cubicBezTo>
                    <a:pt x="8524" y="11662"/>
                    <a:pt x="10984" y="9276"/>
                    <a:pt x="11214" y="6189"/>
                  </a:cubicBezTo>
                  <a:cubicBezTo>
                    <a:pt x="11442" y="2970"/>
                    <a:pt x="9179" y="209"/>
                    <a:pt x="6147" y="12"/>
                  </a:cubicBezTo>
                  <a:cubicBezTo>
                    <a:pt x="6033" y="4"/>
                    <a:pt x="5919" y="1"/>
                    <a:pt x="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2535025" y="2169575"/>
              <a:ext cx="287375" cy="303725"/>
            </a:xfrm>
            <a:custGeom>
              <a:rect b="b" l="l" r="r" t="t"/>
              <a:pathLst>
                <a:path extrusionOk="0" h="12149" w="11495">
                  <a:moveTo>
                    <a:pt x="5825" y="478"/>
                  </a:moveTo>
                  <a:cubicBezTo>
                    <a:pt x="5940" y="478"/>
                    <a:pt x="6044" y="488"/>
                    <a:pt x="6157" y="488"/>
                  </a:cubicBezTo>
                  <a:cubicBezTo>
                    <a:pt x="6843" y="540"/>
                    <a:pt x="7486" y="717"/>
                    <a:pt x="8068" y="1018"/>
                  </a:cubicBezTo>
                  <a:cubicBezTo>
                    <a:pt x="8951" y="1454"/>
                    <a:pt x="9678" y="2149"/>
                    <a:pt x="10197" y="3012"/>
                  </a:cubicBezTo>
                  <a:cubicBezTo>
                    <a:pt x="10705" y="3863"/>
                    <a:pt x="11007" y="4880"/>
                    <a:pt x="11007" y="5970"/>
                  </a:cubicBezTo>
                  <a:cubicBezTo>
                    <a:pt x="11007" y="6116"/>
                    <a:pt x="10996" y="6261"/>
                    <a:pt x="10986" y="6406"/>
                  </a:cubicBezTo>
                  <a:cubicBezTo>
                    <a:pt x="10933" y="7154"/>
                    <a:pt x="10747" y="7850"/>
                    <a:pt x="10446" y="8483"/>
                  </a:cubicBezTo>
                  <a:cubicBezTo>
                    <a:pt x="10010" y="9428"/>
                    <a:pt x="9325" y="10227"/>
                    <a:pt x="8494" y="10778"/>
                  </a:cubicBezTo>
                  <a:cubicBezTo>
                    <a:pt x="8079" y="11058"/>
                    <a:pt x="7632" y="11276"/>
                    <a:pt x="7154" y="11432"/>
                  </a:cubicBezTo>
                  <a:cubicBezTo>
                    <a:pt x="6677" y="11577"/>
                    <a:pt x="6178" y="11660"/>
                    <a:pt x="5659" y="11660"/>
                  </a:cubicBezTo>
                  <a:cubicBezTo>
                    <a:pt x="5555" y="11660"/>
                    <a:pt x="5441" y="11650"/>
                    <a:pt x="5338" y="11650"/>
                  </a:cubicBezTo>
                  <a:cubicBezTo>
                    <a:pt x="4642" y="11598"/>
                    <a:pt x="3998" y="11422"/>
                    <a:pt x="3416" y="11120"/>
                  </a:cubicBezTo>
                  <a:cubicBezTo>
                    <a:pt x="2544" y="10684"/>
                    <a:pt x="1807" y="9989"/>
                    <a:pt x="1298" y="9127"/>
                  </a:cubicBezTo>
                  <a:cubicBezTo>
                    <a:pt x="779" y="8275"/>
                    <a:pt x="488" y="7258"/>
                    <a:pt x="488" y="6168"/>
                  </a:cubicBezTo>
                  <a:cubicBezTo>
                    <a:pt x="488" y="6023"/>
                    <a:pt x="488" y="5877"/>
                    <a:pt x="499" y="5732"/>
                  </a:cubicBezTo>
                  <a:cubicBezTo>
                    <a:pt x="551" y="4984"/>
                    <a:pt x="748" y="4288"/>
                    <a:pt x="1039" y="3655"/>
                  </a:cubicBezTo>
                  <a:cubicBezTo>
                    <a:pt x="1485" y="2710"/>
                    <a:pt x="2170" y="1911"/>
                    <a:pt x="2991" y="1360"/>
                  </a:cubicBezTo>
                  <a:cubicBezTo>
                    <a:pt x="3406" y="1080"/>
                    <a:pt x="3863" y="862"/>
                    <a:pt x="4341" y="717"/>
                  </a:cubicBezTo>
                  <a:cubicBezTo>
                    <a:pt x="4818" y="561"/>
                    <a:pt x="5317" y="478"/>
                    <a:pt x="5825" y="478"/>
                  </a:cubicBezTo>
                  <a:close/>
                  <a:moveTo>
                    <a:pt x="5825" y="1"/>
                  </a:moveTo>
                  <a:cubicBezTo>
                    <a:pt x="5078" y="1"/>
                    <a:pt x="4351" y="156"/>
                    <a:pt x="3676" y="437"/>
                  </a:cubicBezTo>
                  <a:cubicBezTo>
                    <a:pt x="2680" y="862"/>
                    <a:pt x="1807" y="1579"/>
                    <a:pt x="1164" y="2482"/>
                  </a:cubicBezTo>
                  <a:cubicBezTo>
                    <a:pt x="520" y="3385"/>
                    <a:pt x="105" y="4496"/>
                    <a:pt x="22" y="5700"/>
                  </a:cubicBezTo>
                  <a:cubicBezTo>
                    <a:pt x="1" y="5856"/>
                    <a:pt x="1" y="6012"/>
                    <a:pt x="1" y="6168"/>
                  </a:cubicBezTo>
                  <a:cubicBezTo>
                    <a:pt x="1" y="7735"/>
                    <a:pt x="571" y="9179"/>
                    <a:pt x="1517" y="10248"/>
                  </a:cubicBezTo>
                  <a:cubicBezTo>
                    <a:pt x="1994" y="10788"/>
                    <a:pt x="2555" y="11235"/>
                    <a:pt x="3199" y="11556"/>
                  </a:cubicBezTo>
                  <a:cubicBezTo>
                    <a:pt x="3842" y="11878"/>
                    <a:pt x="4548" y="12086"/>
                    <a:pt x="5306" y="12128"/>
                  </a:cubicBezTo>
                  <a:cubicBezTo>
                    <a:pt x="5421" y="12138"/>
                    <a:pt x="5545" y="12148"/>
                    <a:pt x="5659" y="12148"/>
                  </a:cubicBezTo>
                  <a:cubicBezTo>
                    <a:pt x="6417" y="12148"/>
                    <a:pt x="7144" y="11982"/>
                    <a:pt x="7809" y="11702"/>
                  </a:cubicBezTo>
                  <a:cubicBezTo>
                    <a:pt x="8815" y="11276"/>
                    <a:pt x="9688" y="10570"/>
                    <a:pt x="10331" y="9657"/>
                  </a:cubicBezTo>
                  <a:cubicBezTo>
                    <a:pt x="10965" y="8753"/>
                    <a:pt x="11380" y="7652"/>
                    <a:pt x="11473" y="6448"/>
                  </a:cubicBezTo>
                  <a:cubicBezTo>
                    <a:pt x="11484" y="6282"/>
                    <a:pt x="11494" y="6126"/>
                    <a:pt x="11494" y="5970"/>
                  </a:cubicBezTo>
                  <a:cubicBezTo>
                    <a:pt x="11494" y="4403"/>
                    <a:pt x="10924" y="2959"/>
                    <a:pt x="9968" y="1890"/>
                  </a:cubicBezTo>
                  <a:cubicBezTo>
                    <a:pt x="9501" y="1350"/>
                    <a:pt x="8930" y="903"/>
                    <a:pt x="8286" y="582"/>
                  </a:cubicBezTo>
                  <a:cubicBezTo>
                    <a:pt x="7653" y="260"/>
                    <a:pt x="6946" y="63"/>
                    <a:pt x="6189" y="11"/>
                  </a:cubicBezTo>
                  <a:cubicBezTo>
                    <a:pt x="6064" y="1"/>
                    <a:pt x="5950" y="1"/>
                    <a:pt x="5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625875" y="2262400"/>
              <a:ext cx="120475" cy="125875"/>
            </a:xfrm>
            <a:custGeom>
              <a:rect b="b" l="l" r="r" t="t"/>
              <a:pathLst>
                <a:path extrusionOk="0" h="5035" w="4819">
                  <a:moveTo>
                    <a:pt x="2456" y="0"/>
                  </a:moveTo>
                  <a:cubicBezTo>
                    <a:pt x="1238" y="0"/>
                    <a:pt x="194" y="1031"/>
                    <a:pt x="105" y="2361"/>
                  </a:cubicBezTo>
                  <a:cubicBezTo>
                    <a:pt x="1" y="3752"/>
                    <a:pt x="945" y="4947"/>
                    <a:pt x="2223" y="5030"/>
                  </a:cubicBezTo>
                  <a:cubicBezTo>
                    <a:pt x="2270" y="5033"/>
                    <a:pt x="2317" y="5034"/>
                    <a:pt x="2363" y="5034"/>
                  </a:cubicBezTo>
                  <a:cubicBezTo>
                    <a:pt x="3580" y="5034"/>
                    <a:pt x="4615" y="4003"/>
                    <a:pt x="4715" y="2663"/>
                  </a:cubicBezTo>
                  <a:cubicBezTo>
                    <a:pt x="4818" y="1281"/>
                    <a:pt x="3863" y="88"/>
                    <a:pt x="2597" y="5"/>
                  </a:cubicBezTo>
                  <a:cubicBezTo>
                    <a:pt x="2549" y="2"/>
                    <a:pt x="2503" y="0"/>
                    <a:pt x="2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667675" y="2310400"/>
              <a:ext cx="89300" cy="254350"/>
            </a:xfrm>
            <a:custGeom>
              <a:rect b="b" l="l" r="r" t="t"/>
              <a:pathLst>
                <a:path extrusionOk="0" h="10174" w="3572">
                  <a:moveTo>
                    <a:pt x="889" y="1"/>
                  </a:moveTo>
                  <a:cubicBezTo>
                    <a:pt x="836" y="1"/>
                    <a:pt x="781" y="6"/>
                    <a:pt x="727" y="16"/>
                  </a:cubicBezTo>
                  <a:cubicBezTo>
                    <a:pt x="291" y="88"/>
                    <a:pt x="0" y="503"/>
                    <a:pt x="83" y="919"/>
                  </a:cubicBezTo>
                  <a:lnTo>
                    <a:pt x="1890" y="9547"/>
                  </a:lnTo>
                  <a:cubicBezTo>
                    <a:pt x="1963" y="9913"/>
                    <a:pt x="2302" y="10174"/>
                    <a:pt x="2687" y="10174"/>
                  </a:cubicBezTo>
                  <a:cubicBezTo>
                    <a:pt x="2739" y="10174"/>
                    <a:pt x="2792" y="10169"/>
                    <a:pt x="2845" y="10159"/>
                  </a:cubicBezTo>
                  <a:cubicBezTo>
                    <a:pt x="3281" y="10076"/>
                    <a:pt x="3572" y="9672"/>
                    <a:pt x="3489" y="9256"/>
                  </a:cubicBezTo>
                  <a:lnTo>
                    <a:pt x="1693" y="618"/>
                  </a:lnTo>
                  <a:cubicBezTo>
                    <a:pt x="1610" y="253"/>
                    <a:pt x="1273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709200" y="2532650"/>
              <a:ext cx="176800" cy="52850"/>
            </a:xfrm>
            <a:custGeom>
              <a:rect b="b" l="l" r="r" t="t"/>
              <a:pathLst>
                <a:path extrusionOk="0" h="2114" w="7072">
                  <a:moveTo>
                    <a:pt x="795" y="1"/>
                  </a:moveTo>
                  <a:cubicBezTo>
                    <a:pt x="414" y="1"/>
                    <a:pt x="82" y="291"/>
                    <a:pt x="53" y="657"/>
                  </a:cubicBezTo>
                  <a:lnTo>
                    <a:pt x="32" y="1010"/>
                  </a:lnTo>
                  <a:cubicBezTo>
                    <a:pt x="0" y="1394"/>
                    <a:pt x="312" y="1726"/>
                    <a:pt x="727" y="1758"/>
                  </a:cubicBezTo>
                  <a:lnTo>
                    <a:pt x="6220" y="2111"/>
                  </a:lnTo>
                  <a:cubicBezTo>
                    <a:pt x="6240" y="2112"/>
                    <a:pt x="6259" y="2113"/>
                    <a:pt x="6279" y="2113"/>
                  </a:cubicBezTo>
                  <a:cubicBezTo>
                    <a:pt x="6659" y="2113"/>
                    <a:pt x="6989" y="1832"/>
                    <a:pt x="7009" y="1456"/>
                  </a:cubicBezTo>
                  <a:lnTo>
                    <a:pt x="7040" y="1103"/>
                  </a:lnTo>
                  <a:cubicBezTo>
                    <a:pt x="7071" y="719"/>
                    <a:pt x="6760" y="387"/>
                    <a:pt x="6345" y="356"/>
                  </a:cubicBezTo>
                  <a:lnTo>
                    <a:pt x="852" y="3"/>
                  </a:lnTo>
                  <a:cubicBezTo>
                    <a:pt x="833" y="1"/>
                    <a:pt x="81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1741525" y="1133900"/>
              <a:ext cx="211575" cy="136525"/>
            </a:xfrm>
            <a:custGeom>
              <a:rect b="b" l="l" r="r" t="t"/>
              <a:pathLst>
                <a:path extrusionOk="0" h="5461" w="8463">
                  <a:moveTo>
                    <a:pt x="6438" y="0"/>
                  </a:moveTo>
                  <a:cubicBezTo>
                    <a:pt x="5914" y="0"/>
                    <a:pt x="5422" y="409"/>
                    <a:pt x="4858" y="409"/>
                  </a:cubicBezTo>
                  <a:cubicBezTo>
                    <a:pt x="4767" y="409"/>
                    <a:pt x="4674" y="399"/>
                    <a:pt x="4580" y="374"/>
                  </a:cubicBezTo>
                  <a:cubicBezTo>
                    <a:pt x="4393" y="322"/>
                    <a:pt x="4236" y="166"/>
                    <a:pt x="4029" y="146"/>
                  </a:cubicBezTo>
                  <a:cubicBezTo>
                    <a:pt x="4008" y="143"/>
                    <a:pt x="3987" y="142"/>
                    <a:pt x="3966" y="142"/>
                  </a:cubicBezTo>
                  <a:cubicBezTo>
                    <a:pt x="3643" y="142"/>
                    <a:pt x="3389" y="435"/>
                    <a:pt x="3126" y="582"/>
                  </a:cubicBezTo>
                  <a:cubicBezTo>
                    <a:pt x="3016" y="640"/>
                    <a:pt x="2926" y="668"/>
                    <a:pt x="2821" y="668"/>
                  </a:cubicBezTo>
                  <a:cubicBezTo>
                    <a:pt x="2777" y="668"/>
                    <a:pt x="2731" y="663"/>
                    <a:pt x="2679" y="654"/>
                  </a:cubicBezTo>
                  <a:cubicBezTo>
                    <a:pt x="2461" y="613"/>
                    <a:pt x="2378" y="436"/>
                    <a:pt x="2181" y="374"/>
                  </a:cubicBezTo>
                  <a:cubicBezTo>
                    <a:pt x="2160" y="369"/>
                    <a:pt x="2139" y="366"/>
                    <a:pt x="2118" y="366"/>
                  </a:cubicBezTo>
                  <a:cubicBezTo>
                    <a:pt x="1984" y="366"/>
                    <a:pt x="1855" y="474"/>
                    <a:pt x="1765" y="582"/>
                  </a:cubicBezTo>
                  <a:cubicBezTo>
                    <a:pt x="1610" y="769"/>
                    <a:pt x="1465" y="976"/>
                    <a:pt x="1350" y="1194"/>
                  </a:cubicBezTo>
                  <a:cubicBezTo>
                    <a:pt x="1268" y="1119"/>
                    <a:pt x="1154" y="1084"/>
                    <a:pt x="1038" y="1084"/>
                  </a:cubicBezTo>
                  <a:cubicBezTo>
                    <a:pt x="979" y="1084"/>
                    <a:pt x="919" y="1093"/>
                    <a:pt x="862" y="1111"/>
                  </a:cubicBezTo>
                  <a:cubicBezTo>
                    <a:pt x="696" y="1163"/>
                    <a:pt x="561" y="1277"/>
                    <a:pt x="447" y="1402"/>
                  </a:cubicBezTo>
                  <a:cubicBezTo>
                    <a:pt x="73" y="1848"/>
                    <a:pt x="0" y="2461"/>
                    <a:pt x="11" y="3032"/>
                  </a:cubicBezTo>
                  <a:cubicBezTo>
                    <a:pt x="11" y="3478"/>
                    <a:pt x="63" y="3935"/>
                    <a:pt x="260" y="4330"/>
                  </a:cubicBezTo>
                  <a:cubicBezTo>
                    <a:pt x="457" y="4735"/>
                    <a:pt x="821" y="5067"/>
                    <a:pt x="1267" y="5139"/>
                  </a:cubicBezTo>
                  <a:cubicBezTo>
                    <a:pt x="1314" y="5148"/>
                    <a:pt x="1364" y="5153"/>
                    <a:pt x="1412" y="5153"/>
                  </a:cubicBezTo>
                  <a:cubicBezTo>
                    <a:pt x="1481" y="5153"/>
                    <a:pt x="1549" y="5143"/>
                    <a:pt x="1610" y="5119"/>
                  </a:cubicBezTo>
                  <a:cubicBezTo>
                    <a:pt x="1752" y="5051"/>
                    <a:pt x="1758" y="5005"/>
                    <a:pt x="1787" y="5005"/>
                  </a:cubicBezTo>
                  <a:cubicBezTo>
                    <a:pt x="1808" y="5005"/>
                    <a:pt x="1839" y="5027"/>
                    <a:pt x="1932" y="5077"/>
                  </a:cubicBezTo>
                  <a:cubicBezTo>
                    <a:pt x="2108" y="5160"/>
                    <a:pt x="2222" y="5264"/>
                    <a:pt x="2430" y="5296"/>
                  </a:cubicBezTo>
                  <a:cubicBezTo>
                    <a:pt x="2466" y="5301"/>
                    <a:pt x="2501" y="5303"/>
                    <a:pt x="2534" y="5303"/>
                  </a:cubicBezTo>
                  <a:cubicBezTo>
                    <a:pt x="2771" y="5303"/>
                    <a:pt x="2918" y="5183"/>
                    <a:pt x="3147" y="5119"/>
                  </a:cubicBezTo>
                  <a:cubicBezTo>
                    <a:pt x="3193" y="5106"/>
                    <a:pt x="3235" y="5100"/>
                    <a:pt x="3274" y="5100"/>
                  </a:cubicBezTo>
                  <a:cubicBezTo>
                    <a:pt x="3451" y="5100"/>
                    <a:pt x="3561" y="5219"/>
                    <a:pt x="3749" y="5296"/>
                  </a:cubicBezTo>
                  <a:cubicBezTo>
                    <a:pt x="4013" y="5404"/>
                    <a:pt x="4294" y="5460"/>
                    <a:pt x="4579" y="5460"/>
                  </a:cubicBezTo>
                  <a:cubicBezTo>
                    <a:pt x="4676" y="5460"/>
                    <a:pt x="4773" y="5454"/>
                    <a:pt x="4870" y="5441"/>
                  </a:cubicBezTo>
                  <a:cubicBezTo>
                    <a:pt x="4995" y="5430"/>
                    <a:pt x="5129" y="5389"/>
                    <a:pt x="5233" y="5316"/>
                  </a:cubicBezTo>
                  <a:cubicBezTo>
                    <a:pt x="5337" y="5243"/>
                    <a:pt x="5399" y="5150"/>
                    <a:pt x="5472" y="5046"/>
                  </a:cubicBezTo>
                  <a:cubicBezTo>
                    <a:pt x="5960" y="4309"/>
                    <a:pt x="5576" y="3406"/>
                    <a:pt x="6002" y="2679"/>
                  </a:cubicBezTo>
                  <a:cubicBezTo>
                    <a:pt x="6033" y="2617"/>
                    <a:pt x="6075" y="2564"/>
                    <a:pt x="6137" y="2534"/>
                  </a:cubicBezTo>
                  <a:cubicBezTo>
                    <a:pt x="6199" y="2502"/>
                    <a:pt x="6262" y="2502"/>
                    <a:pt x="6334" y="2502"/>
                  </a:cubicBezTo>
                  <a:cubicBezTo>
                    <a:pt x="6656" y="2502"/>
                    <a:pt x="6905" y="2606"/>
                    <a:pt x="7217" y="2658"/>
                  </a:cubicBezTo>
                  <a:cubicBezTo>
                    <a:pt x="7348" y="2676"/>
                    <a:pt x="7482" y="2684"/>
                    <a:pt x="7618" y="2684"/>
                  </a:cubicBezTo>
                  <a:cubicBezTo>
                    <a:pt x="7879" y="2684"/>
                    <a:pt x="8143" y="2654"/>
                    <a:pt x="8390" y="2606"/>
                  </a:cubicBezTo>
                  <a:cubicBezTo>
                    <a:pt x="8463" y="2585"/>
                    <a:pt x="7393" y="540"/>
                    <a:pt x="7217" y="363"/>
                  </a:cubicBezTo>
                  <a:cubicBezTo>
                    <a:pt x="6943" y="92"/>
                    <a:pt x="6687" y="0"/>
                    <a:pt x="6438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1837550" y="1146875"/>
              <a:ext cx="44675" cy="114225"/>
            </a:xfrm>
            <a:custGeom>
              <a:rect b="b" l="l" r="r" t="t"/>
              <a:pathLst>
                <a:path extrusionOk="0" h="4569" w="1787">
                  <a:moveTo>
                    <a:pt x="1226" y="0"/>
                  </a:moveTo>
                  <a:cubicBezTo>
                    <a:pt x="1133" y="73"/>
                    <a:pt x="1039" y="167"/>
                    <a:pt x="956" y="260"/>
                  </a:cubicBezTo>
                  <a:cubicBezTo>
                    <a:pt x="863" y="354"/>
                    <a:pt x="790" y="457"/>
                    <a:pt x="718" y="561"/>
                  </a:cubicBezTo>
                  <a:cubicBezTo>
                    <a:pt x="562" y="769"/>
                    <a:pt x="437" y="986"/>
                    <a:pt x="333" y="1226"/>
                  </a:cubicBezTo>
                  <a:cubicBezTo>
                    <a:pt x="229" y="1454"/>
                    <a:pt x="146" y="1692"/>
                    <a:pt x="84" y="1952"/>
                  </a:cubicBezTo>
                  <a:cubicBezTo>
                    <a:pt x="74" y="2015"/>
                    <a:pt x="53" y="2077"/>
                    <a:pt x="42" y="2139"/>
                  </a:cubicBezTo>
                  <a:lnTo>
                    <a:pt x="12" y="2326"/>
                  </a:lnTo>
                  <a:cubicBezTo>
                    <a:pt x="1" y="2461"/>
                    <a:pt x="1" y="2596"/>
                    <a:pt x="1" y="2721"/>
                  </a:cubicBezTo>
                  <a:cubicBezTo>
                    <a:pt x="12" y="2980"/>
                    <a:pt x="53" y="3240"/>
                    <a:pt x="126" y="3489"/>
                  </a:cubicBezTo>
                  <a:cubicBezTo>
                    <a:pt x="167" y="3614"/>
                    <a:pt x="209" y="3727"/>
                    <a:pt x="261" y="3852"/>
                  </a:cubicBezTo>
                  <a:cubicBezTo>
                    <a:pt x="323" y="3967"/>
                    <a:pt x="386" y="4080"/>
                    <a:pt x="458" y="4184"/>
                  </a:cubicBezTo>
                  <a:cubicBezTo>
                    <a:pt x="499" y="4237"/>
                    <a:pt x="541" y="4288"/>
                    <a:pt x="593" y="4330"/>
                  </a:cubicBezTo>
                  <a:cubicBezTo>
                    <a:pt x="614" y="4361"/>
                    <a:pt x="645" y="4382"/>
                    <a:pt x="665" y="4403"/>
                  </a:cubicBezTo>
                  <a:cubicBezTo>
                    <a:pt x="697" y="4424"/>
                    <a:pt x="718" y="4444"/>
                    <a:pt x="748" y="4465"/>
                  </a:cubicBezTo>
                  <a:cubicBezTo>
                    <a:pt x="811" y="4496"/>
                    <a:pt x="873" y="4527"/>
                    <a:pt x="935" y="4537"/>
                  </a:cubicBezTo>
                  <a:cubicBezTo>
                    <a:pt x="1008" y="4558"/>
                    <a:pt x="1071" y="4569"/>
                    <a:pt x="1133" y="4569"/>
                  </a:cubicBezTo>
                  <a:cubicBezTo>
                    <a:pt x="1268" y="4569"/>
                    <a:pt x="1403" y="4548"/>
                    <a:pt x="1517" y="4496"/>
                  </a:cubicBezTo>
                  <a:cubicBezTo>
                    <a:pt x="1631" y="4444"/>
                    <a:pt x="1735" y="4350"/>
                    <a:pt x="1787" y="4237"/>
                  </a:cubicBezTo>
                  <a:lnTo>
                    <a:pt x="1787" y="4237"/>
                  </a:lnTo>
                  <a:cubicBezTo>
                    <a:pt x="1756" y="4288"/>
                    <a:pt x="1715" y="4330"/>
                    <a:pt x="1662" y="4361"/>
                  </a:cubicBezTo>
                  <a:cubicBezTo>
                    <a:pt x="1611" y="4403"/>
                    <a:pt x="1558" y="4424"/>
                    <a:pt x="1496" y="4444"/>
                  </a:cubicBezTo>
                  <a:cubicBezTo>
                    <a:pt x="1421" y="4472"/>
                    <a:pt x="1340" y="4486"/>
                    <a:pt x="1261" y="4486"/>
                  </a:cubicBezTo>
                  <a:cubicBezTo>
                    <a:pt x="1221" y="4486"/>
                    <a:pt x="1182" y="4482"/>
                    <a:pt x="1143" y="4475"/>
                  </a:cubicBezTo>
                  <a:cubicBezTo>
                    <a:pt x="1029" y="4465"/>
                    <a:pt x="915" y="4424"/>
                    <a:pt x="822" y="4350"/>
                  </a:cubicBezTo>
                  <a:cubicBezTo>
                    <a:pt x="801" y="4340"/>
                    <a:pt x="780" y="4320"/>
                    <a:pt x="759" y="4299"/>
                  </a:cubicBezTo>
                  <a:lnTo>
                    <a:pt x="697" y="4237"/>
                  </a:lnTo>
                  <a:cubicBezTo>
                    <a:pt x="655" y="4195"/>
                    <a:pt x="624" y="4143"/>
                    <a:pt x="593" y="4091"/>
                  </a:cubicBezTo>
                  <a:cubicBezTo>
                    <a:pt x="531" y="3997"/>
                    <a:pt x="479" y="3884"/>
                    <a:pt x="427" y="3780"/>
                  </a:cubicBezTo>
                  <a:cubicBezTo>
                    <a:pt x="386" y="3665"/>
                    <a:pt x="354" y="3551"/>
                    <a:pt x="323" y="3437"/>
                  </a:cubicBezTo>
                  <a:cubicBezTo>
                    <a:pt x="292" y="3312"/>
                    <a:pt x="271" y="3198"/>
                    <a:pt x="261" y="3074"/>
                  </a:cubicBezTo>
                  <a:cubicBezTo>
                    <a:pt x="240" y="2959"/>
                    <a:pt x="229" y="2835"/>
                    <a:pt x="229" y="2721"/>
                  </a:cubicBezTo>
                  <a:cubicBezTo>
                    <a:pt x="229" y="2596"/>
                    <a:pt x="240" y="2472"/>
                    <a:pt x="250" y="2357"/>
                  </a:cubicBezTo>
                  <a:cubicBezTo>
                    <a:pt x="250" y="2326"/>
                    <a:pt x="261" y="2295"/>
                    <a:pt x="261" y="2274"/>
                  </a:cubicBezTo>
                  <a:cubicBezTo>
                    <a:pt x="271" y="2243"/>
                    <a:pt x="271" y="2212"/>
                    <a:pt x="282" y="2181"/>
                  </a:cubicBezTo>
                  <a:cubicBezTo>
                    <a:pt x="292" y="2119"/>
                    <a:pt x="302" y="2066"/>
                    <a:pt x="323" y="2004"/>
                  </a:cubicBezTo>
                  <a:cubicBezTo>
                    <a:pt x="375" y="1766"/>
                    <a:pt x="448" y="1537"/>
                    <a:pt x="541" y="1309"/>
                  </a:cubicBezTo>
                  <a:cubicBezTo>
                    <a:pt x="624" y="1080"/>
                    <a:pt x="728" y="852"/>
                    <a:pt x="842" y="633"/>
                  </a:cubicBezTo>
                  <a:cubicBezTo>
                    <a:pt x="863" y="582"/>
                    <a:pt x="894" y="530"/>
                    <a:pt x="925" y="478"/>
                  </a:cubicBezTo>
                  <a:cubicBezTo>
                    <a:pt x="946" y="447"/>
                    <a:pt x="956" y="416"/>
                    <a:pt x="977" y="395"/>
                  </a:cubicBezTo>
                  <a:lnTo>
                    <a:pt x="1018" y="312"/>
                  </a:lnTo>
                  <a:cubicBezTo>
                    <a:pt x="1092" y="208"/>
                    <a:pt x="1154" y="104"/>
                    <a:pt x="1226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1794225" y="1156750"/>
              <a:ext cx="31175" cy="105400"/>
            </a:xfrm>
            <a:custGeom>
              <a:rect b="b" l="l" r="r" t="t"/>
              <a:pathLst>
                <a:path extrusionOk="0" h="4216" w="1247">
                  <a:moveTo>
                    <a:pt x="779" y="0"/>
                  </a:moveTo>
                  <a:cubicBezTo>
                    <a:pt x="706" y="62"/>
                    <a:pt x="644" y="145"/>
                    <a:pt x="582" y="228"/>
                  </a:cubicBezTo>
                  <a:cubicBezTo>
                    <a:pt x="520" y="312"/>
                    <a:pt x="467" y="395"/>
                    <a:pt x="416" y="488"/>
                  </a:cubicBezTo>
                  <a:cubicBezTo>
                    <a:pt x="312" y="665"/>
                    <a:pt x="239" y="861"/>
                    <a:pt x="177" y="1059"/>
                  </a:cubicBezTo>
                  <a:cubicBezTo>
                    <a:pt x="52" y="1454"/>
                    <a:pt x="0" y="1869"/>
                    <a:pt x="21" y="2284"/>
                  </a:cubicBezTo>
                  <a:lnTo>
                    <a:pt x="52" y="2596"/>
                  </a:lnTo>
                  <a:cubicBezTo>
                    <a:pt x="73" y="2689"/>
                    <a:pt x="93" y="2793"/>
                    <a:pt x="114" y="2896"/>
                  </a:cubicBezTo>
                  <a:cubicBezTo>
                    <a:pt x="167" y="3094"/>
                    <a:pt x="239" y="3302"/>
                    <a:pt x="333" y="3478"/>
                  </a:cubicBezTo>
                  <a:cubicBezTo>
                    <a:pt x="426" y="3665"/>
                    <a:pt x="540" y="3842"/>
                    <a:pt x="686" y="3997"/>
                  </a:cubicBezTo>
                  <a:lnTo>
                    <a:pt x="716" y="4018"/>
                  </a:lnTo>
                  <a:lnTo>
                    <a:pt x="748" y="4049"/>
                  </a:lnTo>
                  <a:cubicBezTo>
                    <a:pt x="769" y="4070"/>
                    <a:pt x="790" y="4080"/>
                    <a:pt x="810" y="4101"/>
                  </a:cubicBezTo>
                  <a:cubicBezTo>
                    <a:pt x="852" y="4132"/>
                    <a:pt x="893" y="4163"/>
                    <a:pt x="945" y="4184"/>
                  </a:cubicBezTo>
                  <a:cubicBezTo>
                    <a:pt x="997" y="4205"/>
                    <a:pt x="1049" y="4215"/>
                    <a:pt x="1101" y="4215"/>
                  </a:cubicBezTo>
                  <a:cubicBezTo>
                    <a:pt x="1152" y="4215"/>
                    <a:pt x="1215" y="4195"/>
                    <a:pt x="1246" y="4153"/>
                  </a:cubicBezTo>
                  <a:lnTo>
                    <a:pt x="1246" y="4153"/>
                  </a:lnTo>
                  <a:cubicBezTo>
                    <a:pt x="1226" y="4163"/>
                    <a:pt x="1205" y="4174"/>
                    <a:pt x="1173" y="4174"/>
                  </a:cubicBezTo>
                  <a:cubicBezTo>
                    <a:pt x="1163" y="4179"/>
                    <a:pt x="1152" y="4181"/>
                    <a:pt x="1141" y="4181"/>
                  </a:cubicBezTo>
                  <a:cubicBezTo>
                    <a:pt x="1129" y="4181"/>
                    <a:pt x="1116" y="4179"/>
                    <a:pt x="1101" y="4174"/>
                  </a:cubicBezTo>
                  <a:cubicBezTo>
                    <a:pt x="1059" y="4163"/>
                    <a:pt x="1018" y="4142"/>
                    <a:pt x="976" y="4122"/>
                  </a:cubicBezTo>
                  <a:cubicBezTo>
                    <a:pt x="935" y="4091"/>
                    <a:pt x="903" y="4059"/>
                    <a:pt x="873" y="4029"/>
                  </a:cubicBezTo>
                  <a:cubicBezTo>
                    <a:pt x="852" y="4008"/>
                    <a:pt x="841" y="3987"/>
                    <a:pt x="820" y="3976"/>
                  </a:cubicBezTo>
                  <a:cubicBezTo>
                    <a:pt x="810" y="3955"/>
                    <a:pt x="799" y="3935"/>
                    <a:pt x="779" y="3914"/>
                  </a:cubicBezTo>
                  <a:cubicBezTo>
                    <a:pt x="665" y="3759"/>
                    <a:pt x="582" y="3582"/>
                    <a:pt x="509" y="3406"/>
                  </a:cubicBezTo>
                  <a:cubicBezTo>
                    <a:pt x="488" y="3353"/>
                    <a:pt x="467" y="3312"/>
                    <a:pt x="457" y="3270"/>
                  </a:cubicBezTo>
                  <a:cubicBezTo>
                    <a:pt x="446" y="3239"/>
                    <a:pt x="437" y="3219"/>
                    <a:pt x="426" y="3198"/>
                  </a:cubicBezTo>
                  <a:lnTo>
                    <a:pt x="405" y="3125"/>
                  </a:lnTo>
                  <a:lnTo>
                    <a:pt x="343" y="2845"/>
                  </a:lnTo>
                  <a:cubicBezTo>
                    <a:pt x="322" y="2751"/>
                    <a:pt x="301" y="2658"/>
                    <a:pt x="291" y="2554"/>
                  </a:cubicBezTo>
                  <a:cubicBezTo>
                    <a:pt x="280" y="2460"/>
                    <a:pt x="270" y="2367"/>
                    <a:pt x="270" y="2263"/>
                  </a:cubicBezTo>
                  <a:cubicBezTo>
                    <a:pt x="250" y="1879"/>
                    <a:pt x="280" y="1484"/>
                    <a:pt x="363" y="1101"/>
                  </a:cubicBezTo>
                  <a:cubicBezTo>
                    <a:pt x="437" y="716"/>
                    <a:pt x="571" y="342"/>
                    <a:pt x="779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763600" y="1171000"/>
              <a:ext cx="25450" cy="86475"/>
            </a:xfrm>
            <a:custGeom>
              <a:rect b="b" l="l" r="r" t="t"/>
              <a:pathLst>
                <a:path extrusionOk="0" h="3459" w="1018">
                  <a:moveTo>
                    <a:pt x="488" y="1"/>
                  </a:moveTo>
                  <a:lnTo>
                    <a:pt x="488" y="1"/>
                  </a:lnTo>
                  <a:cubicBezTo>
                    <a:pt x="457" y="32"/>
                    <a:pt x="436" y="74"/>
                    <a:pt x="416" y="104"/>
                  </a:cubicBezTo>
                  <a:lnTo>
                    <a:pt x="353" y="198"/>
                  </a:lnTo>
                  <a:cubicBezTo>
                    <a:pt x="333" y="240"/>
                    <a:pt x="312" y="271"/>
                    <a:pt x="291" y="312"/>
                  </a:cubicBezTo>
                  <a:cubicBezTo>
                    <a:pt x="270" y="344"/>
                    <a:pt x="259" y="385"/>
                    <a:pt x="239" y="416"/>
                  </a:cubicBezTo>
                  <a:cubicBezTo>
                    <a:pt x="176" y="561"/>
                    <a:pt x="125" y="717"/>
                    <a:pt x="83" y="873"/>
                  </a:cubicBezTo>
                  <a:cubicBezTo>
                    <a:pt x="21" y="1195"/>
                    <a:pt x="0" y="1527"/>
                    <a:pt x="42" y="1849"/>
                  </a:cubicBezTo>
                  <a:cubicBezTo>
                    <a:pt x="83" y="2171"/>
                    <a:pt x="176" y="2493"/>
                    <a:pt x="342" y="2773"/>
                  </a:cubicBezTo>
                  <a:cubicBezTo>
                    <a:pt x="426" y="2919"/>
                    <a:pt x="519" y="3053"/>
                    <a:pt x="633" y="3168"/>
                  </a:cubicBezTo>
                  <a:cubicBezTo>
                    <a:pt x="748" y="3282"/>
                    <a:pt x="872" y="3385"/>
                    <a:pt x="1018" y="3459"/>
                  </a:cubicBezTo>
                  <a:cubicBezTo>
                    <a:pt x="789" y="3230"/>
                    <a:pt x="633" y="2970"/>
                    <a:pt x="509" y="2690"/>
                  </a:cubicBezTo>
                  <a:cubicBezTo>
                    <a:pt x="395" y="2409"/>
                    <a:pt x="322" y="2119"/>
                    <a:pt x="280" y="1818"/>
                  </a:cubicBezTo>
                  <a:cubicBezTo>
                    <a:pt x="249" y="1517"/>
                    <a:pt x="239" y="1216"/>
                    <a:pt x="280" y="904"/>
                  </a:cubicBezTo>
                  <a:cubicBezTo>
                    <a:pt x="312" y="603"/>
                    <a:pt x="374" y="302"/>
                    <a:pt x="488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431725" y="1222675"/>
              <a:ext cx="221950" cy="141525"/>
            </a:xfrm>
            <a:custGeom>
              <a:rect b="b" l="l" r="r" t="t"/>
              <a:pathLst>
                <a:path extrusionOk="0" h="5661" w="8878">
                  <a:moveTo>
                    <a:pt x="2139" y="0"/>
                  </a:moveTo>
                  <a:cubicBezTo>
                    <a:pt x="1371" y="21"/>
                    <a:pt x="384" y="1267"/>
                    <a:pt x="239" y="1911"/>
                  </a:cubicBezTo>
                  <a:cubicBezTo>
                    <a:pt x="1" y="2980"/>
                    <a:pt x="312" y="4174"/>
                    <a:pt x="1090" y="5005"/>
                  </a:cubicBezTo>
                  <a:cubicBezTo>
                    <a:pt x="1288" y="5212"/>
                    <a:pt x="1537" y="5420"/>
                    <a:pt x="1828" y="5482"/>
                  </a:cubicBezTo>
                  <a:cubicBezTo>
                    <a:pt x="1897" y="5499"/>
                    <a:pt x="1969" y="5507"/>
                    <a:pt x="2041" y="5507"/>
                  </a:cubicBezTo>
                  <a:cubicBezTo>
                    <a:pt x="2280" y="5507"/>
                    <a:pt x="2515" y="5414"/>
                    <a:pt x="2627" y="5222"/>
                  </a:cubicBezTo>
                  <a:cubicBezTo>
                    <a:pt x="2834" y="5510"/>
                    <a:pt x="3206" y="5660"/>
                    <a:pt x="3572" y="5660"/>
                  </a:cubicBezTo>
                  <a:cubicBezTo>
                    <a:pt x="3869" y="5660"/>
                    <a:pt x="4162" y="5562"/>
                    <a:pt x="4361" y="5358"/>
                  </a:cubicBezTo>
                  <a:cubicBezTo>
                    <a:pt x="4536" y="5561"/>
                    <a:pt x="4810" y="5659"/>
                    <a:pt x="5087" y="5659"/>
                  </a:cubicBezTo>
                  <a:cubicBezTo>
                    <a:pt x="5416" y="5659"/>
                    <a:pt x="5747" y="5520"/>
                    <a:pt x="5917" y="5256"/>
                  </a:cubicBezTo>
                  <a:lnTo>
                    <a:pt x="5917" y="5256"/>
                  </a:lnTo>
                  <a:cubicBezTo>
                    <a:pt x="5790" y="5459"/>
                    <a:pt x="6536" y="5564"/>
                    <a:pt x="6838" y="5564"/>
                  </a:cubicBezTo>
                  <a:cubicBezTo>
                    <a:pt x="6889" y="5564"/>
                    <a:pt x="6927" y="5561"/>
                    <a:pt x="6946" y="5555"/>
                  </a:cubicBezTo>
                  <a:cubicBezTo>
                    <a:pt x="7497" y="5358"/>
                    <a:pt x="7414" y="4932"/>
                    <a:pt x="7435" y="4486"/>
                  </a:cubicBezTo>
                  <a:cubicBezTo>
                    <a:pt x="7476" y="3883"/>
                    <a:pt x="7673" y="3291"/>
                    <a:pt x="7984" y="2772"/>
                  </a:cubicBezTo>
                  <a:cubicBezTo>
                    <a:pt x="8067" y="2637"/>
                    <a:pt x="8151" y="2513"/>
                    <a:pt x="8286" y="2430"/>
                  </a:cubicBezTo>
                  <a:cubicBezTo>
                    <a:pt x="8628" y="2232"/>
                    <a:pt x="8877" y="2201"/>
                    <a:pt x="8587" y="1879"/>
                  </a:cubicBezTo>
                  <a:cubicBezTo>
                    <a:pt x="8337" y="1599"/>
                    <a:pt x="7974" y="1329"/>
                    <a:pt x="7663" y="1101"/>
                  </a:cubicBezTo>
                  <a:cubicBezTo>
                    <a:pt x="7255" y="795"/>
                    <a:pt x="6736" y="579"/>
                    <a:pt x="6219" y="579"/>
                  </a:cubicBezTo>
                  <a:cubicBezTo>
                    <a:pt x="6105" y="579"/>
                    <a:pt x="5990" y="590"/>
                    <a:pt x="5877" y="612"/>
                  </a:cubicBezTo>
                  <a:cubicBezTo>
                    <a:pt x="5725" y="640"/>
                    <a:pt x="5580" y="690"/>
                    <a:pt x="5430" y="690"/>
                  </a:cubicBezTo>
                  <a:cubicBezTo>
                    <a:pt x="5406" y="690"/>
                    <a:pt x="5382" y="688"/>
                    <a:pt x="5358" y="686"/>
                  </a:cubicBezTo>
                  <a:cubicBezTo>
                    <a:pt x="5077" y="644"/>
                    <a:pt x="4880" y="405"/>
                    <a:pt x="4610" y="291"/>
                  </a:cubicBezTo>
                  <a:cubicBezTo>
                    <a:pt x="4470" y="229"/>
                    <a:pt x="4322" y="208"/>
                    <a:pt x="4170" y="208"/>
                  </a:cubicBezTo>
                  <a:cubicBezTo>
                    <a:pt x="3862" y="208"/>
                    <a:pt x="3537" y="293"/>
                    <a:pt x="3223" y="293"/>
                  </a:cubicBezTo>
                  <a:cubicBezTo>
                    <a:pt x="3095" y="293"/>
                    <a:pt x="2968" y="279"/>
                    <a:pt x="2845" y="239"/>
                  </a:cubicBezTo>
                  <a:cubicBezTo>
                    <a:pt x="2721" y="208"/>
                    <a:pt x="2617" y="146"/>
                    <a:pt x="2502" y="93"/>
                  </a:cubicBezTo>
                  <a:cubicBezTo>
                    <a:pt x="2378" y="42"/>
                    <a:pt x="2264" y="0"/>
                    <a:pt x="213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473250" y="1257175"/>
              <a:ext cx="23900" cy="95300"/>
            </a:xfrm>
            <a:custGeom>
              <a:rect b="b" l="l" r="r" t="t"/>
              <a:pathLst>
                <a:path extrusionOk="0" h="3812" w="956">
                  <a:moveTo>
                    <a:pt x="644" y="1"/>
                  </a:moveTo>
                  <a:lnTo>
                    <a:pt x="644" y="1"/>
                  </a:lnTo>
                  <a:cubicBezTo>
                    <a:pt x="509" y="105"/>
                    <a:pt x="395" y="250"/>
                    <a:pt x="312" y="395"/>
                  </a:cubicBezTo>
                  <a:cubicBezTo>
                    <a:pt x="218" y="551"/>
                    <a:pt x="146" y="718"/>
                    <a:pt x="105" y="884"/>
                  </a:cubicBezTo>
                  <a:cubicBezTo>
                    <a:pt x="11" y="1226"/>
                    <a:pt x="1" y="1590"/>
                    <a:pt x="63" y="1943"/>
                  </a:cubicBezTo>
                  <a:cubicBezTo>
                    <a:pt x="125" y="2296"/>
                    <a:pt x="239" y="2628"/>
                    <a:pt x="395" y="2939"/>
                  </a:cubicBezTo>
                  <a:cubicBezTo>
                    <a:pt x="478" y="3095"/>
                    <a:pt x="561" y="3240"/>
                    <a:pt x="654" y="3386"/>
                  </a:cubicBezTo>
                  <a:cubicBezTo>
                    <a:pt x="675" y="3417"/>
                    <a:pt x="707" y="3459"/>
                    <a:pt x="728" y="3489"/>
                  </a:cubicBezTo>
                  <a:cubicBezTo>
                    <a:pt x="748" y="3531"/>
                    <a:pt x="779" y="3562"/>
                    <a:pt x="800" y="3604"/>
                  </a:cubicBezTo>
                  <a:cubicBezTo>
                    <a:pt x="821" y="3635"/>
                    <a:pt x="852" y="3666"/>
                    <a:pt x="873" y="3708"/>
                  </a:cubicBezTo>
                  <a:cubicBezTo>
                    <a:pt x="904" y="3739"/>
                    <a:pt x="924" y="3770"/>
                    <a:pt x="956" y="3812"/>
                  </a:cubicBezTo>
                  <a:cubicBezTo>
                    <a:pt x="924" y="3729"/>
                    <a:pt x="894" y="3646"/>
                    <a:pt x="862" y="3572"/>
                  </a:cubicBezTo>
                  <a:lnTo>
                    <a:pt x="758" y="3334"/>
                  </a:lnTo>
                  <a:cubicBezTo>
                    <a:pt x="696" y="3178"/>
                    <a:pt x="634" y="3012"/>
                    <a:pt x="571" y="2856"/>
                  </a:cubicBezTo>
                  <a:cubicBezTo>
                    <a:pt x="458" y="2545"/>
                    <a:pt x="354" y="2223"/>
                    <a:pt x="301" y="1901"/>
                  </a:cubicBezTo>
                  <a:cubicBezTo>
                    <a:pt x="250" y="1579"/>
                    <a:pt x="239" y="1247"/>
                    <a:pt x="291" y="925"/>
                  </a:cubicBezTo>
                  <a:cubicBezTo>
                    <a:pt x="312" y="769"/>
                    <a:pt x="354" y="603"/>
                    <a:pt x="416" y="448"/>
                  </a:cubicBezTo>
                  <a:lnTo>
                    <a:pt x="468" y="333"/>
                  </a:lnTo>
                  <a:lnTo>
                    <a:pt x="520" y="219"/>
                  </a:lnTo>
                  <a:cubicBezTo>
                    <a:pt x="541" y="188"/>
                    <a:pt x="561" y="146"/>
                    <a:pt x="582" y="105"/>
                  </a:cubicBezTo>
                  <a:cubicBezTo>
                    <a:pt x="603" y="74"/>
                    <a:pt x="624" y="32"/>
                    <a:pt x="644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519200" y="1253025"/>
              <a:ext cx="22850" cy="102575"/>
            </a:xfrm>
            <a:custGeom>
              <a:rect b="b" l="l" r="r" t="t"/>
              <a:pathLst>
                <a:path extrusionOk="0" h="4103" w="914">
                  <a:moveTo>
                    <a:pt x="655" y="1"/>
                  </a:moveTo>
                  <a:lnTo>
                    <a:pt x="655" y="1"/>
                  </a:lnTo>
                  <a:cubicBezTo>
                    <a:pt x="519" y="125"/>
                    <a:pt x="405" y="281"/>
                    <a:pt x="312" y="437"/>
                  </a:cubicBezTo>
                  <a:cubicBezTo>
                    <a:pt x="219" y="603"/>
                    <a:pt x="156" y="780"/>
                    <a:pt x="104" y="956"/>
                  </a:cubicBezTo>
                  <a:cubicBezTo>
                    <a:pt x="11" y="1330"/>
                    <a:pt x="0" y="1714"/>
                    <a:pt x="62" y="2077"/>
                  </a:cubicBezTo>
                  <a:cubicBezTo>
                    <a:pt x="115" y="2451"/>
                    <a:pt x="239" y="2804"/>
                    <a:pt x="385" y="3147"/>
                  </a:cubicBezTo>
                  <a:cubicBezTo>
                    <a:pt x="457" y="3313"/>
                    <a:pt x="540" y="3468"/>
                    <a:pt x="634" y="3635"/>
                  </a:cubicBezTo>
                  <a:lnTo>
                    <a:pt x="696" y="3749"/>
                  </a:lnTo>
                  <a:cubicBezTo>
                    <a:pt x="727" y="3791"/>
                    <a:pt x="748" y="3832"/>
                    <a:pt x="768" y="3874"/>
                  </a:cubicBezTo>
                  <a:cubicBezTo>
                    <a:pt x="789" y="3905"/>
                    <a:pt x="821" y="3946"/>
                    <a:pt x="841" y="3988"/>
                  </a:cubicBezTo>
                  <a:cubicBezTo>
                    <a:pt x="872" y="4029"/>
                    <a:pt x="893" y="4061"/>
                    <a:pt x="914" y="4102"/>
                  </a:cubicBezTo>
                  <a:cubicBezTo>
                    <a:pt x="893" y="4008"/>
                    <a:pt x="862" y="3925"/>
                    <a:pt x="831" y="3842"/>
                  </a:cubicBezTo>
                  <a:cubicBezTo>
                    <a:pt x="800" y="3759"/>
                    <a:pt x="768" y="3666"/>
                    <a:pt x="738" y="3583"/>
                  </a:cubicBezTo>
                  <a:cubicBezTo>
                    <a:pt x="675" y="3417"/>
                    <a:pt x="613" y="3240"/>
                    <a:pt x="561" y="3074"/>
                  </a:cubicBezTo>
                  <a:cubicBezTo>
                    <a:pt x="447" y="2732"/>
                    <a:pt x="353" y="2389"/>
                    <a:pt x="302" y="2046"/>
                  </a:cubicBezTo>
                  <a:cubicBezTo>
                    <a:pt x="249" y="1693"/>
                    <a:pt x="239" y="1340"/>
                    <a:pt x="291" y="997"/>
                  </a:cubicBezTo>
                  <a:cubicBezTo>
                    <a:pt x="322" y="831"/>
                    <a:pt x="364" y="655"/>
                    <a:pt x="426" y="489"/>
                  </a:cubicBezTo>
                  <a:lnTo>
                    <a:pt x="468" y="364"/>
                  </a:lnTo>
                  <a:lnTo>
                    <a:pt x="530" y="240"/>
                  </a:lnTo>
                  <a:lnTo>
                    <a:pt x="592" y="125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566950" y="1266525"/>
              <a:ext cx="15600" cy="88275"/>
            </a:xfrm>
            <a:custGeom>
              <a:rect b="b" l="l" r="r" t="t"/>
              <a:pathLst>
                <a:path extrusionOk="0" h="3531" w="624">
                  <a:moveTo>
                    <a:pt x="447" y="1"/>
                  </a:moveTo>
                  <a:cubicBezTo>
                    <a:pt x="344" y="115"/>
                    <a:pt x="270" y="250"/>
                    <a:pt x="208" y="395"/>
                  </a:cubicBezTo>
                  <a:cubicBezTo>
                    <a:pt x="146" y="540"/>
                    <a:pt x="94" y="686"/>
                    <a:pt x="63" y="842"/>
                  </a:cubicBezTo>
                  <a:cubicBezTo>
                    <a:pt x="1" y="1153"/>
                    <a:pt x="1" y="1475"/>
                    <a:pt x="32" y="1786"/>
                  </a:cubicBezTo>
                  <a:cubicBezTo>
                    <a:pt x="74" y="2098"/>
                    <a:pt x="157" y="2399"/>
                    <a:pt x="250" y="2690"/>
                  </a:cubicBezTo>
                  <a:cubicBezTo>
                    <a:pt x="302" y="2835"/>
                    <a:pt x="364" y="2970"/>
                    <a:pt x="427" y="3115"/>
                  </a:cubicBezTo>
                  <a:cubicBezTo>
                    <a:pt x="457" y="3188"/>
                    <a:pt x="489" y="3251"/>
                    <a:pt x="520" y="3323"/>
                  </a:cubicBezTo>
                  <a:cubicBezTo>
                    <a:pt x="551" y="3396"/>
                    <a:pt x="593" y="3458"/>
                    <a:pt x="623" y="3531"/>
                  </a:cubicBezTo>
                  <a:cubicBezTo>
                    <a:pt x="614" y="3448"/>
                    <a:pt x="603" y="3375"/>
                    <a:pt x="582" y="3302"/>
                  </a:cubicBezTo>
                  <a:cubicBezTo>
                    <a:pt x="572" y="3230"/>
                    <a:pt x="551" y="3147"/>
                    <a:pt x="540" y="3074"/>
                  </a:cubicBezTo>
                  <a:lnTo>
                    <a:pt x="437" y="2638"/>
                  </a:lnTo>
                  <a:cubicBezTo>
                    <a:pt x="374" y="2337"/>
                    <a:pt x="312" y="2046"/>
                    <a:pt x="281" y="1756"/>
                  </a:cubicBezTo>
                  <a:cubicBezTo>
                    <a:pt x="240" y="1465"/>
                    <a:pt x="229" y="1163"/>
                    <a:pt x="250" y="873"/>
                  </a:cubicBezTo>
                  <a:cubicBezTo>
                    <a:pt x="260" y="727"/>
                    <a:pt x="281" y="582"/>
                    <a:pt x="323" y="437"/>
                  </a:cubicBezTo>
                  <a:lnTo>
                    <a:pt x="344" y="323"/>
                  </a:lnTo>
                  <a:cubicBezTo>
                    <a:pt x="354" y="291"/>
                    <a:pt x="364" y="250"/>
                    <a:pt x="374" y="219"/>
                  </a:cubicBezTo>
                  <a:cubicBezTo>
                    <a:pt x="385" y="177"/>
                    <a:pt x="395" y="146"/>
                    <a:pt x="406" y="104"/>
                  </a:cubicBezTo>
                  <a:cubicBezTo>
                    <a:pt x="416" y="74"/>
                    <a:pt x="427" y="32"/>
                    <a:pt x="447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461325" y="1353525"/>
              <a:ext cx="85925" cy="38125"/>
            </a:xfrm>
            <a:custGeom>
              <a:rect b="b" l="l" r="r" t="t"/>
              <a:pathLst>
                <a:path extrusionOk="0" h="1525" w="3437">
                  <a:moveTo>
                    <a:pt x="341" y="0"/>
                  </a:moveTo>
                  <a:cubicBezTo>
                    <a:pt x="296" y="0"/>
                    <a:pt x="252" y="7"/>
                    <a:pt x="218" y="30"/>
                  </a:cubicBezTo>
                  <a:cubicBezTo>
                    <a:pt x="166" y="61"/>
                    <a:pt x="135" y="113"/>
                    <a:pt x="114" y="175"/>
                  </a:cubicBezTo>
                  <a:cubicBezTo>
                    <a:pt x="0" y="498"/>
                    <a:pt x="125" y="881"/>
                    <a:pt x="395" y="1130"/>
                  </a:cubicBezTo>
                  <a:cubicBezTo>
                    <a:pt x="714" y="1420"/>
                    <a:pt x="1231" y="1525"/>
                    <a:pt x="1744" y="1525"/>
                  </a:cubicBezTo>
                  <a:cubicBezTo>
                    <a:pt x="2132" y="1525"/>
                    <a:pt x="2518" y="1465"/>
                    <a:pt x="2813" y="1380"/>
                  </a:cubicBezTo>
                  <a:cubicBezTo>
                    <a:pt x="3083" y="1297"/>
                    <a:pt x="3374" y="1141"/>
                    <a:pt x="3406" y="871"/>
                  </a:cubicBezTo>
                  <a:cubicBezTo>
                    <a:pt x="3436" y="539"/>
                    <a:pt x="3053" y="331"/>
                    <a:pt x="2710" y="238"/>
                  </a:cubicBezTo>
                  <a:cubicBezTo>
                    <a:pt x="2035" y="20"/>
                    <a:pt x="1163" y="92"/>
                    <a:pt x="446" y="9"/>
                  </a:cubicBezTo>
                  <a:cubicBezTo>
                    <a:pt x="414" y="5"/>
                    <a:pt x="377" y="0"/>
                    <a:pt x="3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496875" y="1418625"/>
              <a:ext cx="564600" cy="1204950"/>
            </a:xfrm>
            <a:custGeom>
              <a:rect b="b" l="l" r="r" t="t"/>
              <a:pathLst>
                <a:path extrusionOk="0" h="48198" w="22584">
                  <a:moveTo>
                    <a:pt x="5403" y="1"/>
                  </a:moveTo>
                  <a:cubicBezTo>
                    <a:pt x="5020" y="1"/>
                    <a:pt x="4640" y="34"/>
                    <a:pt x="4268" y="125"/>
                  </a:cubicBezTo>
                  <a:cubicBezTo>
                    <a:pt x="2835" y="478"/>
                    <a:pt x="2794" y="1569"/>
                    <a:pt x="1952" y="2400"/>
                  </a:cubicBezTo>
                  <a:cubicBezTo>
                    <a:pt x="1298" y="3043"/>
                    <a:pt x="0" y="3479"/>
                    <a:pt x="1038" y="4486"/>
                  </a:cubicBezTo>
                  <a:cubicBezTo>
                    <a:pt x="1589" y="5005"/>
                    <a:pt x="2544" y="5919"/>
                    <a:pt x="3230" y="6262"/>
                  </a:cubicBezTo>
                  <a:cubicBezTo>
                    <a:pt x="3449" y="6377"/>
                    <a:pt x="3683" y="6419"/>
                    <a:pt x="3925" y="6419"/>
                  </a:cubicBezTo>
                  <a:cubicBezTo>
                    <a:pt x="4119" y="6419"/>
                    <a:pt x="4318" y="6392"/>
                    <a:pt x="4517" y="6355"/>
                  </a:cubicBezTo>
                  <a:cubicBezTo>
                    <a:pt x="4797" y="6314"/>
                    <a:pt x="5088" y="6241"/>
                    <a:pt x="5358" y="6200"/>
                  </a:cubicBezTo>
                  <a:cubicBezTo>
                    <a:pt x="5782" y="6131"/>
                    <a:pt x="6177" y="6099"/>
                    <a:pt x="6543" y="6099"/>
                  </a:cubicBezTo>
                  <a:cubicBezTo>
                    <a:pt x="11416" y="6099"/>
                    <a:pt x="11315" y="11821"/>
                    <a:pt x="9480" y="15046"/>
                  </a:cubicBezTo>
                  <a:cubicBezTo>
                    <a:pt x="8327" y="17070"/>
                    <a:pt x="6822" y="18960"/>
                    <a:pt x="6209" y="21192"/>
                  </a:cubicBezTo>
                  <a:cubicBezTo>
                    <a:pt x="5265" y="24660"/>
                    <a:pt x="6656" y="28263"/>
                    <a:pt x="8026" y="31606"/>
                  </a:cubicBezTo>
                  <a:cubicBezTo>
                    <a:pt x="9480" y="35168"/>
                    <a:pt x="13924" y="41594"/>
                    <a:pt x="11079" y="45249"/>
                  </a:cubicBezTo>
                  <a:cubicBezTo>
                    <a:pt x="10092" y="46516"/>
                    <a:pt x="8639" y="47367"/>
                    <a:pt x="7227" y="48198"/>
                  </a:cubicBezTo>
                  <a:cubicBezTo>
                    <a:pt x="9833" y="47523"/>
                    <a:pt x="12335" y="46495"/>
                    <a:pt x="14651" y="45177"/>
                  </a:cubicBezTo>
                  <a:cubicBezTo>
                    <a:pt x="15066" y="44937"/>
                    <a:pt x="15523" y="44626"/>
                    <a:pt x="15564" y="44169"/>
                  </a:cubicBezTo>
                  <a:cubicBezTo>
                    <a:pt x="15616" y="43682"/>
                    <a:pt x="15180" y="43287"/>
                    <a:pt x="14806" y="42923"/>
                  </a:cubicBezTo>
                  <a:cubicBezTo>
                    <a:pt x="13809" y="41937"/>
                    <a:pt x="14702" y="38366"/>
                    <a:pt x="14598" y="36870"/>
                  </a:cubicBezTo>
                  <a:cubicBezTo>
                    <a:pt x="14432" y="34555"/>
                    <a:pt x="13903" y="32261"/>
                    <a:pt x="13020" y="30090"/>
                  </a:cubicBezTo>
                  <a:cubicBezTo>
                    <a:pt x="12356" y="28470"/>
                    <a:pt x="10871" y="27048"/>
                    <a:pt x="10768" y="25366"/>
                  </a:cubicBezTo>
                  <a:cubicBezTo>
                    <a:pt x="10622" y="23092"/>
                    <a:pt x="12761" y="20683"/>
                    <a:pt x="14132" y="19012"/>
                  </a:cubicBezTo>
                  <a:cubicBezTo>
                    <a:pt x="16270" y="16396"/>
                    <a:pt x="18638" y="13883"/>
                    <a:pt x="20496" y="11080"/>
                  </a:cubicBezTo>
                  <a:cubicBezTo>
                    <a:pt x="21358" y="9781"/>
                    <a:pt x="21970" y="8349"/>
                    <a:pt x="22323" y="6864"/>
                  </a:cubicBezTo>
                  <a:cubicBezTo>
                    <a:pt x="22417" y="6459"/>
                    <a:pt x="22583" y="2524"/>
                    <a:pt x="22572" y="2524"/>
                  </a:cubicBezTo>
                  <a:lnTo>
                    <a:pt x="22572" y="2524"/>
                  </a:lnTo>
                  <a:cubicBezTo>
                    <a:pt x="21796" y="2875"/>
                    <a:pt x="20947" y="3016"/>
                    <a:pt x="20086" y="3016"/>
                  </a:cubicBezTo>
                  <a:cubicBezTo>
                    <a:pt x="19264" y="3016"/>
                    <a:pt x="18432" y="2888"/>
                    <a:pt x="17641" y="2690"/>
                  </a:cubicBezTo>
                  <a:cubicBezTo>
                    <a:pt x="16021" y="2275"/>
                    <a:pt x="14495" y="1590"/>
                    <a:pt x="12886" y="1122"/>
                  </a:cubicBezTo>
                  <a:cubicBezTo>
                    <a:pt x="10934" y="561"/>
                    <a:pt x="8888" y="333"/>
                    <a:pt x="6853" y="105"/>
                  </a:cubicBezTo>
                  <a:cubicBezTo>
                    <a:pt x="6373" y="53"/>
                    <a:pt x="5886" y="1"/>
                    <a:pt x="5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632625" y="2407075"/>
              <a:ext cx="281925" cy="215425"/>
            </a:xfrm>
            <a:custGeom>
              <a:rect b="b" l="l" r="r" t="t"/>
              <a:pathLst>
                <a:path extrusionOk="0" h="8617" w="11277">
                  <a:moveTo>
                    <a:pt x="9646" y="0"/>
                  </a:moveTo>
                  <a:cubicBezTo>
                    <a:pt x="9645" y="1"/>
                    <a:pt x="9645" y="1"/>
                    <a:pt x="9644" y="1"/>
                  </a:cubicBezTo>
                  <a:lnTo>
                    <a:pt x="9644" y="1"/>
                  </a:lnTo>
                  <a:cubicBezTo>
                    <a:pt x="9645" y="1"/>
                    <a:pt x="9645" y="1"/>
                    <a:pt x="9646" y="0"/>
                  </a:cubicBezTo>
                  <a:close/>
                  <a:moveTo>
                    <a:pt x="9644" y="1"/>
                  </a:moveTo>
                  <a:cubicBezTo>
                    <a:pt x="8399" y="344"/>
                    <a:pt x="7133" y="614"/>
                    <a:pt x="5857" y="810"/>
                  </a:cubicBezTo>
                  <a:cubicBezTo>
                    <a:pt x="5857" y="810"/>
                    <a:pt x="5858" y="810"/>
                    <a:pt x="5858" y="810"/>
                  </a:cubicBezTo>
                  <a:cubicBezTo>
                    <a:pt x="6015" y="810"/>
                    <a:pt x="6355" y="2078"/>
                    <a:pt x="6334" y="2222"/>
                  </a:cubicBezTo>
                  <a:cubicBezTo>
                    <a:pt x="6220" y="2794"/>
                    <a:pt x="5119" y="3572"/>
                    <a:pt x="4735" y="3987"/>
                  </a:cubicBezTo>
                  <a:cubicBezTo>
                    <a:pt x="4288" y="4455"/>
                    <a:pt x="3822" y="4943"/>
                    <a:pt x="3229" y="5182"/>
                  </a:cubicBezTo>
                  <a:cubicBezTo>
                    <a:pt x="2420" y="5524"/>
                    <a:pt x="1454" y="5379"/>
                    <a:pt x="675" y="5763"/>
                  </a:cubicBezTo>
                  <a:cubicBezTo>
                    <a:pt x="530" y="5836"/>
                    <a:pt x="395" y="5919"/>
                    <a:pt x="312" y="6054"/>
                  </a:cubicBezTo>
                  <a:cubicBezTo>
                    <a:pt x="208" y="6199"/>
                    <a:pt x="188" y="6386"/>
                    <a:pt x="177" y="6573"/>
                  </a:cubicBezTo>
                  <a:cubicBezTo>
                    <a:pt x="125" y="7144"/>
                    <a:pt x="63" y="7715"/>
                    <a:pt x="11" y="8286"/>
                  </a:cubicBezTo>
                  <a:cubicBezTo>
                    <a:pt x="11" y="8338"/>
                    <a:pt x="1" y="8400"/>
                    <a:pt x="31" y="8442"/>
                  </a:cubicBezTo>
                  <a:cubicBezTo>
                    <a:pt x="73" y="8504"/>
                    <a:pt x="146" y="8525"/>
                    <a:pt x="218" y="8535"/>
                  </a:cubicBezTo>
                  <a:cubicBezTo>
                    <a:pt x="603" y="8591"/>
                    <a:pt x="990" y="8617"/>
                    <a:pt x="1377" y="8617"/>
                  </a:cubicBezTo>
                  <a:cubicBezTo>
                    <a:pt x="2940" y="8617"/>
                    <a:pt x="4503" y="8194"/>
                    <a:pt x="5960" y="7611"/>
                  </a:cubicBezTo>
                  <a:cubicBezTo>
                    <a:pt x="7227" y="7092"/>
                    <a:pt x="9096" y="6511"/>
                    <a:pt x="10155" y="5639"/>
                  </a:cubicBezTo>
                  <a:cubicBezTo>
                    <a:pt x="11276" y="4714"/>
                    <a:pt x="10643" y="4091"/>
                    <a:pt x="10124" y="2794"/>
                  </a:cubicBezTo>
                  <a:cubicBezTo>
                    <a:pt x="9605" y="1518"/>
                    <a:pt x="9149" y="139"/>
                    <a:pt x="9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2625875" y="2523875"/>
              <a:ext cx="288400" cy="106550"/>
            </a:xfrm>
            <a:custGeom>
              <a:rect b="b" l="l" r="r" t="t"/>
              <a:pathLst>
                <a:path extrusionOk="0" h="4262" w="11536">
                  <a:moveTo>
                    <a:pt x="11069" y="1"/>
                  </a:moveTo>
                  <a:cubicBezTo>
                    <a:pt x="10809" y="863"/>
                    <a:pt x="8743" y="1433"/>
                    <a:pt x="7975" y="1756"/>
                  </a:cubicBezTo>
                  <a:cubicBezTo>
                    <a:pt x="5652" y="2716"/>
                    <a:pt x="3514" y="3467"/>
                    <a:pt x="995" y="3467"/>
                  </a:cubicBezTo>
                  <a:cubicBezTo>
                    <a:pt x="710" y="3467"/>
                    <a:pt x="421" y="3458"/>
                    <a:pt x="125" y="3438"/>
                  </a:cubicBezTo>
                  <a:lnTo>
                    <a:pt x="125" y="3438"/>
                  </a:lnTo>
                  <a:cubicBezTo>
                    <a:pt x="1" y="3614"/>
                    <a:pt x="32" y="3863"/>
                    <a:pt x="188" y="4008"/>
                  </a:cubicBezTo>
                  <a:cubicBezTo>
                    <a:pt x="386" y="4199"/>
                    <a:pt x="784" y="4261"/>
                    <a:pt x="1233" y="4261"/>
                  </a:cubicBezTo>
                  <a:cubicBezTo>
                    <a:pt x="1938" y="4261"/>
                    <a:pt x="2770" y="4107"/>
                    <a:pt x="3157" y="4050"/>
                  </a:cubicBezTo>
                  <a:cubicBezTo>
                    <a:pt x="5887" y="3666"/>
                    <a:pt x="8619" y="2503"/>
                    <a:pt x="10933" y="1154"/>
                  </a:cubicBezTo>
                  <a:cubicBezTo>
                    <a:pt x="11193" y="997"/>
                    <a:pt x="11473" y="801"/>
                    <a:pt x="11505" y="520"/>
                  </a:cubicBezTo>
                  <a:cubicBezTo>
                    <a:pt x="11536" y="271"/>
                    <a:pt x="11328" y="32"/>
                    <a:pt x="11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2765000" y="2485900"/>
              <a:ext cx="39225" cy="22950"/>
            </a:xfrm>
            <a:custGeom>
              <a:rect b="b" l="l" r="r" t="t"/>
              <a:pathLst>
                <a:path extrusionOk="0" h="918" w="1569">
                  <a:moveTo>
                    <a:pt x="630" y="0"/>
                  </a:moveTo>
                  <a:cubicBezTo>
                    <a:pt x="575" y="0"/>
                    <a:pt x="521" y="5"/>
                    <a:pt x="468" y="15"/>
                  </a:cubicBezTo>
                  <a:cubicBezTo>
                    <a:pt x="375" y="25"/>
                    <a:pt x="292" y="56"/>
                    <a:pt x="209" y="98"/>
                  </a:cubicBezTo>
                  <a:cubicBezTo>
                    <a:pt x="188" y="108"/>
                    <a:pt x="167" y="118"/>
                    <a:pt x="156" y="128"/>
                  </a:cubicBezTo>
                  <a:cubicBezTo>
                    <a:pt x="136" y="139"/>
                    <a:pt x="115" y="160"/>
                    <a:pt x="94" y="170"/>
                  </a:cubicBezTo>
                  <a:cubicBezTo>
                    <a:pt x="84" y="191"/>
                    <a:pt x="63" y="201"/>
                    <a:pt x="52" y="222"/>
                  </a:cubicBezTo>
                  <a:cubicBezTo>
                    <a:pt x="32" y="232"/>
                    <a:pt x="22" y="253"/>
                    <a:pt x="1" y="274"/>
                  </a:cubicBezTo>
                  <a:cubicBezTo>
                    <a:pt x="32" y="274"/>
                    <a:pt x="52" y="285"/>
                    <a:pt x="73" y="285"/>
                  </a:cubicBezTo>
                  <a:cubicBezTo>
                    <a:pt x="94" y="294"/>
                    <a:pt x="115" y="294"/>
                    <a:pt x="136" y="305"/>
                  </a:cubicBezTo>
                  <a:cubicBezTo>
                    <a:pt x="156" y="305"/>
                    <a:pt x="167" y="315"/>
                    <a:pt x="188" y="315"/>
                  </a:cubicBezTo>
                  <a:cubicBezTo>
                    <a:pt x="209" y="326"/>
                    <a:pt x="229" y="326"/>
                    <a:pt x="250" y="326"/>
                  </a:cubicBezTo>
                  <a:cubicBezTo>
                    <a:pt x="322" y="347"/>
                    <a:pt x="385" y="368"/>
                    <a:pt x="447" y="388"/>
                  </a:cubicBezTo>
                  <a:cubicBezTo>
                    <a:pt x="582" y="430"/>
                    <a:pt x="696" y="471"/>
                    <a:pt x="811" y="523"/>
                  </a:cubicBezTo>
                  <a:cubicBezTo>
                    <a:pt x="935" y="575"/>
                    <a:pt x="1049" y="617"/>
                    <a:pt x="1164" y="679"/>
                  </a:cubicBezTo>
                  <a:cubicBezTo>
                    <a:pt x="1226" y="710"/>
                    <a:pt x="1288" y="741"/>
                    <a:pt x="1351" y="783"/>
                  </a:cubicBezTo>
                  <a:cubicBezTo>
                    <a:pt x="1372" y="793"/>
                    <a:pt x="1381" y="804"/>
                    <a:pt x="1402" y="814"/>
                  </a:cubicBezTo>
                  <a:cubicBezTo>
                    <a:pt x="1413" y="824"/>
                    <a:pt x="1434" y="834"/>
                    <a:pt x="1455" y="845"/>
                  </a:cubicBezTo>
                  <a:cubicBezTo>
                    <a:pt x="1465" y="855"/>
                    <a:pt x="1485" y="866"/>
                    <a:pt x="1506" y="876"/>
                  </a:cubicBezTo>
                  <a:cubicBezTo>
                    <a:pt x="1517" y="887"/>
                    <a:pt x="1538" y="907"/>
                    <a:pt x="1558" y="917"/>
                  </a:cubicBezTo>
                  <a:cubicBezTo>
                    <a:pt x="1568" y="897"/>
                    <a:pt x="1568" y="866"/>
                    <a:pt x="1568" y="845"/>
                  </a:cubicBezTo>
                  <a:lnTo>
                    <a:pt x="1568" y="783"/>
                  </a:lnTo>
                  <a:cubicBezTo>
                    <a:pt x="1568" y="751"/>
                    <a:pt x="1568" y="731"/>
                    <a:pt x="1558" y="710"/>
                  </a:cubicBezTo>
                  <a:cubicBezTo>
                    <a:pt x="1558" y="689"/>
                    <a:pt x="1548" y="668"/>
                    <a:pt x="1548" y="648"/>
                  </a:cubicBezTo>
                  <a:cubicBezTo>
                    <a:pt x="1517" y="554"/>
                    <a:pt x="1475" y="471"/>
                    <a:pt x="1423" y="398"/>
                  </a:cubicBezTo>
                  <a:cubicBezTo>
                    <a:pt x="1319" y="253"/>
                    <a:pt x="1164" y="139"/>
                    <a:pt x="998" y="77"/>
                  </a:cubicBezTo>
                  <a:cubicBezTo>
                    <a:pt x="882" y="26"/>
                    <a:pt x="756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2744250" y="2511175"/>
              <a:ext cx="29100" cy="21025"/>
            </a:xfrm>
            <a:custGeom>
              <a:rect b="b" l="l" r="r" t="t"/>
              <a:pathLst>
                <a:path extrusionOk="0" h="841" w="1164">
                  <a:moveTo>
                    <a:pt x="405" y="0"/>
                  </a:moveTo>
                  <a:cubicBezTo>
                    <a:pt x="363" y="0"/>
                    <a:pt x="333" y="10"/>
                    <a:pt x="301" y="10"/>
                  </a:cubicBezTo>
                  <a:cubicBezTo>
                    <a:pt x="260" y="21"/>
                    <a:pt x="229" y="21"/>
                    <a:pt x="197" y="31"/>
                  </a:cubicBezTo>
                  <a:cubicBezTo>
                    <a:pt x="156" y="52"/>
                    <a:pt x="125" y="63"/>
                    <a:pt x="93" y="73"/>
                  </a:cubicBezTo>
                  <a:cubicBezTo>
                    <a:pt x="63" y="93"/>
                    <a:pt x="31" y="114"/>
                    <a:pt x="0" y="146"/>
                  </a:cubicBezTo>
                  <a:cubicBezTo>
                    <a:pt x="31" y="166"/>
                    <a:pt x="63" y="187"/>
                    <a:pt x="83" y="208"/>
                  </a:cubicBezTo>
                  <a:cubicBezTo>
                    <a:pt x="114" y="229"/>
                    <a:pt x="135" y="250"/>
                    <a:pt x="166" y="270"/>
                  </a:cubicBezTo>
                  <a:cubicBezTo>
                    <a:pt x="187" y="291"/>
                    <a:pt x="208" y="312"/>
                    <a:pt x="229" y="322"/>
                  </a:cubicBezTo>
                  <a:cubicBezTo>
                    <a:pt x="260" y="343"/>
                    <a:pt x="280" y="353"/>
                    <a:pt x="301" y="374"/>
                  </a:cubicBezTo>
                  <a:cubicBezTo>
                    <a:pt x="384" y="436"/>
                    <a:pt x="467" y="488"/>
                    <a:pt x="550" y="529"/>
                  </a:cubicBezTo>
                  <a:cubicBezTo>
                    <a:pt x="633" y="582"/>
                    <a:pt x="716" y="633"/>
                    <a:pt x="810" y="675"/>
                  </a:cubicBezTo>
                  <a:cubicBezTo>
                    <a:pt x="820" y="686"/>
                    <a:pt x="831" y="686"/>
                    <a:pt x="841" y="696"/>
                  </a:cubicBezTo>
                  <a:cubicBezTo>
                    <a:pt x="852" y="706"/>
                    <a:pt x="873" y="706"/>
                    <a:pt x="882" y="716"/>
                  </a:cubicBezTo>
                  <a:cubicBezTo>
                    <a:pt x="903" y="727"/>
                    <a:pt x="935" y="737"/>
                    <a:pt x="956" y="748"/>
                  </a:cubicBezTo>
                  <a:cubicBezTo>
                    <a:pt x="986" y="769"/>
                    <a:pt x="1018" y="779"/>
                    <a:pt x="1049" y="789"/>
                  </a:cubicBezTo>
                  <a:cubicBezTo>
                    <a:pt x="1080" y="810"/>
                    <a:pt x="1111" y="820"/>
                    <a:pt x="1142" y="841"/>
                  </a:cubicBezTo>
                  <a:cubicBezTo>
                    <a:pt x="1152" y="799"/>
                    <a:pt x="1163" y="758"/>
                    <a:pt x="1163" y="727"/>
                  </a:cubicBezTo>
                  <a:cubicBezTo>
                    <a:pt x="1163" y="686"/>
                    <a:pt x="1163" y="654"/>
                    <a:pt x="1152" y="612"/>
                  </a:cubicBezTo>
                  <a:cubicBezTo>
                    <a:pt x="1152" y="582"/>
                    <a:pt x="1142" y="550"/>
                    <a:pt x="1132" y="509"/>
                  </a:cubicBezTo>
                  <a:cubicBezTo>
                    <a:pt x="1122" y="478"/>
                    <a:pt x="1101" y="446"/>
                    <a:pt x="1090" y="416"/>
                  </a:cubicBezTo>
                  <a:cubicBezTo>
                    <a:pt x="1018" y="291"/>
                    <a:pt x="914" y="187"/>
                    <a:pt x="799" y="114"/>
                  </a:cubicBezTo>
                  <a:cubicBezTo>
                    <a:pt x="675" y="52"/>
                    <a:pt x="540" y="1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2640150" y="1442775"/>
              <a:ext cx="84925" cy="139925"/>
            </a:xfrm>
            <a:custGeom>
              <a:rect b="b" l="l" r="r" t="t"/>
              <a:pathLst>
                <a:path extrusionOk="0" h="5597" w="3397">
                  <a:moveTo>
                    <a:pt x="1516" y="1"/>
                  </a:moveTo>
                  <a:cubicBezTo>
                    <a:pt x="1246" y="655"/>
                    <a:pt x="1008" y="1309"/>
                    <a:pt x="769" y="1963"/>
                  </a:cubicBezTo>
                  <a:lnTo>
                    <a:pt x="582" y="2461"/>
                  </a:lnTo>
                  <a:cubicBezTo>
                    <a:pt x="530" y="2627"/>
                    <a:pt x="468" y="2793"/>
                    <a:pt x="416" y="2960"/>
                  </a:cubicBezTo>
                  <a:cubicBezTo>
                    <a:pt x="353" y="3126"/>
                    <a:pt x="302" y="3292"/>
                    <a:pt x="240" y="3448"/>
                  </a:cubicBezTo>
                  <a:lnTo>
                    <a:pt x="157" y="3697"/>
                  </a:lnTo>
                  <a:lnTo>
                    <a:pt x="115" y="3822"/>
                  </a:lnTo>
                  <a:cubicBezTo>
                    <a:pt x="104" y="3863"/>
                    <a:pt x="84" y="3915"/>
                    <a:pt x="74" y="3956"/>
                  </a:cubicBezTo>
                  <a:cubicBezTo>
                    <a:pt x="53" y="4039"/>
                    <a:pt x="21" y="4133"/>
                    <a:pt x="11" y="4226"/>
                  </a:cubicBezTo>
                  <a:cubicBezTo>
                    <a:pt x="11" y="4258"/>
                    <a:pt x="11" y="4279"/>
                    <a:pt x="0" y="4299"/>
                  </a:cubicBezTo>
                  <a:lnTo>
                    <a:pt x="0" y="4382"/>
                  </a:lnTo>
                  <a:cubicBezTo>
                    <a:pt x="0" y="4434"/>
                    <a:pt x="11" y="4475"/>
                    <a:pt x="21" y="4528"/>
                  </a:cubicBezTo>
                  <a:lnTo>
                    <a:pt x="32" y="4569"/>
                  </a:lnTo>
                  <a:cubicBezTo>
                    <a:pt x="32" y="4579"/>
                    <a:pt x="42" y="4590"/>
                    <a:pt x="42" y="4611"/>
                  </a:cubicBezTo>
                  <a:lnTo>
                    <a:pt x="53" y="4632"/>
                  </a:lnTo>
                  <a:lnTo>
                    <a:pt x="53" y="4642"/>
                  </a:lnTo>
                  <a:cubicBezTo>
                    <a:pt x="63" y="4652"/>
                    <a:pt x="63" y="4673"/>
                    <a:pt x="74" y="4683"/>
                  </a:cubicBezTo>
                  <a:cubicBezTo>
                    <a:pt x="94" y="4725"/>
                    <a:pt x="125" y="4777"/>
                    <a:pt x="157" y="4818"/>
                  </a:cubicBezTo>
                  <a:cubicBezTo>
                    <a:pt x="219" y="4902"/>
                    <a:pt x="302" y="4964"/>
                    <a:pt x="385" y="5015"/>
                  </a:cubicBezTo>
                  <a:cubicBezTo>
                    <a:pt x="551" y="5119"/>
                    <a:pt x="738" y="5171"/>
                    <a:pt x="925" y="5192"/>
                  </a:cubicBezTo>
                  <a:cubicBezTo>
                    <a:pt x="966" y="5192"/>
                    <a:pt x="1018" y="5202"/>
                    <a:pt x="1059" y="5202"/>
                  </a:cubicBezTo>
                  <a:lnTo>
                    <a:pt x="1205" y="5202"/>
                  </a:lnTo>
                  <a:cubicBezTo>
                    <a:pt x="1288" y="5192"/>
                    <a:pt x="1382" y="5181"/>
                    <a:pt x="1475" y="5181"/>
                  </a:cubicBezTo>
                  <a:cubicBezTo>
                    <a:pt x="1558" y="5171"/>
                    <a:pt x="1641" y="5151"/>
                    <a:pt x="1735" y="5140"/>
                  </a:cubicBezTo>
                  <a:cubicBezTo>
                    <a:pt x="1818" y="5130"/>
                    <a:pt x="1901" y="5119"/>
                    <a:pt x="1994" y="5109"/>
                  </a:cubicBezTo>
                  <a:cubicBezTo>
                    <a:pt x="2055" y="5105"/>
                    <a:pt x="2117" y="5103"/>
                    <a:pt x="2178" y="5103"/>
                  </a:cubicBezTo>
                  <a:cubicBezTo>
                    <a:pt x="2283" y="5103"/>
                    <a:pt x="2387" y="5110"/>
                    <a:pt x="2492" y="5130"/>
                  </a:cubicBezTo>
                  <a:cubicBezTo>
                    <a:pt x="2658" y="5161"/>
                    <a:pt x="2825" y="5213"/>
                    <a:pt x="2981" y="5296"/>
                  </a:cubicBezTo>
                  <a:cubicBezTo>
                    <a:pt x="3053" y="5327"/>
                    <a:pt x="3126" y="5379"/>
                    <a:pt x="3198" y="5431"/>
                  </a:cubicBezTo>
                  <a:cubicBezTo>
                    <a:pt x="3261" y="5483"/>
                    <a:pt x="3334" y="5534"/>
                    <a:pt x="3396" y="5597"/>
                  </a:cubicBezTo>
                  <a:cubicBezTo>
                    <a:pt x="3344" y="5534"/>
                    <a:pt x="3281" y="5462"/>
                    <a:pt x="3219" y="5400"/>
                  </a:cubicBezTo>
                  <a:cubicBezTo>
                    <a:pt x="3157" y="5338"/>
                    <a:pt x="3085" y="5285"/>
                    <a:pt x="3011" y="5234"/>
                  </a:cubicBezTo>
                  <a:cubicBezTo>
                    <a:pt x="2939" y="5181"/>
                    <a:pt x="2856" y="5140"/>
                    <a:pt x="2773" y="5109"/>
                  </a:cubicBezTo>
                  <a:cubicBezTo>
                    <a:pt x="2690" y="5068"/>
                    <a:pt x="2607" y="5036"/>
                    <a:pt x="2524" y="5015"/>
                  </a:cubicBezTo>
                  <a:cubicBezTo>
                    <a:pt x="2430" y="4985"/>
                    <a:pt x="2347" y="4974"/>
                    <a:pt x="2254" y="4964"/>
                  </a:cubicBezTo>
                  <a:cubicBezTo>
                    <a:pt x="2160" y="4953"/>
                    <a:pt x="2067" y="4953"/>
                    <a:pt x="1984" y="4953"/>
                  </a:cubicBezTo>
                  <a:cubicBezTo>
                    <a:pt x="1890" y="4953"/>
                    <a:pt x="1807" y="4964"/>
                    <a:pt x="1714" y="4964"/>
                  </a:cubicBezTo>
                  <a:lnTo>
                    <a:pt x="1454" y="4985"/>
                  </a:lnTo>
                  <a:cubicBezTo>
                    <a:pt x="1371" y="4995"/>
                    <a:pt x="1278" y="4995"/>
                    <a:pt x="1195" y="4995"/>
                  </a:cubicBezTo>
                  <a:lnTo>
                    <a:pt x="1070" y="4995"/>
                  </a:lnTo>
                  <a:cubicBezTo>
                    <a:pt x="1029" y="4985"/>
                    <a:pt x="997" y="4985"/>
                    <a:pt x="956" y="4974"/>
                  </a:cubicBezTo>
                  <a:cubicBezTo>
                    <a:pt x="873" y="4964"/>
                    <a:pt x="790" y="4943"/>
                    <a:pt x="717" y="4922"/>
                  </a:cubicBezTo>
                  <a:cubicBezTo>
                    <a:pt x="644" y="4891"/>
                    <a:pt x="572" y="4860"/>
                    <a:pt x="510" y="4818"/>
                  </a:cubicBezTo>
                  <a:cubicBezTo>
                    <a:pt x="437" y="4777"/>
                    <a:pt x="385" y="4725"/>
                    <a:pt x="343" y="4673"/>
                  </a:cubicBezTo>
                  <a:cubicBezTo>
                    <a:pt x="302" y="4611"/>
                    <a:pt x="270" y="4548"/>
                    <a:pt x="260" y="4486"/>
                  </a:cubicBezTo>
                  <a:cubicBezTo>
                    <a:pt x="250" y="4445"/>
                    <a:pt x="250" y="4413"/>
                    <a:pt x="250" y="4372"/>
                  </a:cubicBezTo>
                  <a:cubicBezTo>
                    <a:pt x="240" y="4351"/>
                    <a:pt x="250" y="4341"/>
                    <a:pt x="250" y="4320"/>
                  </a:cubicBezTo>
                  <a:lnTo>
                    <a:pt x="250" y="4258"/>
                  </a:lnTo>
                  <a:cubicBezTo>
                    <a:pt x="260" y="4185"/>
                    <a:pt x="281" y="4102"/>
                    <a:pt x="302" y="4029"/>
                  </a:cubicBezTo>
                  <a:cubicBezTo>
                    <a:pt x="323" y="3988"/>
                    <a:pt x="333" y="3946"/>
                    <a:pt x="343" y="3905"/>
                  </a:cubicBezTo>
                  <a:lnTo>
                    <a:pt x="385" y="3780"/>
                  </a:lnTo>
                  <a:lnTo>
                    <a:pt x="468" y="3531"/>
                  </a:lnTo>
                  <a:cubicBezTo>
                    <a:pt x="520" y="3365"/>
                    <a:pt x="582" y="3199"/>
                    <a:pt x="634" y="3033"/>
                  </a:cubicBezTo>
                  <a:cubicBezTo>
                    <a:pt x="686" y="2866"/>
                    <a:pt x="738" y="2700"/>
                    <a:pt x="790" y="2523"/>
                  </a:cubicBezTo>
                  <a:lnTo>
                    <a:pt x="946" y="2025"/>
                  </a:lnTo>
                  <a:cubicBezTo>
                    <a:pt x="1153" y="1361"/>
                    <a:pt x="1350" y="686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2911400" y="1482750"/>
              <a:ext cx="113975" cy="158375"/>
            </a:xfrm>
            <a:custGeom>
              <a:rect b="b" l="l" r="r" t="t"/>
              <a:pathLst>
                <a:path extrusionOk="0" h="6335" w="4559">
                  <a:moveTo>
                    <a:pt x="624" y="1"/>
                  </a:moveTo>
                  <a:cubicBezTo>
                    <a:pt x="405" y="312"/>
                    <a:pt x="250" y="654"/>
                    <a:pt x="156" y="998"/>
                  </a:cubicBezTo>
                  <a:cubicBezTo>
                    <a:pt x="52" y="1351"/>
                    <a:pt x="1" y="1714"/>
                    <a:pt x="1" y="2077"/>
                  </a:cubicBezTo>
                  <a:cubicBezTo>
                    <a:pt x="1" y="2576"/>
                    <a:pt x="94" y="3074"/>
                    <a:pt x="260" y="3552"/>
                  </a:cubicBezTo>
                  <a:cubicBezTo>
                    <a:pt x="426" y="4029"/>
                    <a:pt x="675" y="4475"/>
                    <a:pt x="998" y="4870"/>
                  </a:cubicBezTo>
                  <a:cubicBezTo>
                    <a:pt x="1319" y="5285"/>
                    <a:pt x="1734" y="5638"/>
                    <a:pt x="2212" y="5908"/>
                  </a:cubicBezTo>
                  <a:cubicBezTo>
                    <a:pt x="2451" y="6033"/>
                    <a:pt x="2700" y="6137"/>
                    <a:pt x="2950" y="6220"/>
                  </a:cubicBezTo>
                  <a:cubicBezTo>
                    <a:pt x="3209" y="6293"/>
                    <a:pt x="3479" y="6334"/>
                    <a:pt x="3739" y="6334"/>
                  </a:cubicBezTo>
                  <a:cubicBezTo>
                    <a:pt x="4019" y="6334"/>
                    <a:pt x="4289" y="6282"/>
                    <a:pt x="4558" y="6189"/>
                  </a:cubicBezTo>
                  <a:lnTo>
                    <a:pt x="4445" y="5846"/>
                  </a:lnTo>
                  <a:cubicBezTo>
                    <a:pt x="4216" y="5929"/>
                    <a:pt x="3977" y="5970"/>
                    <a:pt x="3739" y="5970"/>
                  </a:cubicBezTo>
                  <a:cubicBezTo>
                    <a:pt x="3510" y="5970"/>
                    <a:pt x="3282" y="5929"/>
                    <a:pt x="3053" y="5867"/>
                  </a:cubicBezTo>
                  <a:cubicBezTo>
                    <a:pt x="2710" y="5763"/>
                    <a:pt x="2378" y="5597"/>
                    <a:pt x="2077" y="5389"/>
                  </a:cubicBezTo>
                  <a:cubicBezTo>
                    <a:pt x="1776" y="5181"/>
                    <a:pt x="1496" y="4922"/>
                    <a:pt x="1278" y="4641"/>
                  </a:cubicBezTo>
                  <a:cubicBezTo>
                    <a:pt x="987" y="4278"/>
                    <a:pt x="758" y="3863"/>
                    <a:pt x="603" y="3427"/>
                  </a:cubicBezTo>
                  <a:cubicBezTo>
                    <a:pt x="447" y="2991"/>
                    <a:pt x="364" y="2534"/>
                    <a:pt x="364" y="2077"/>
                  </a:cubicBezTo>
                  <a:cubicBezTo>
                    <a:pt x="364" y="1745"/>
                    <a:pt x="416" y="1413"/>
                    <a:pt x="499" y="1101"/>
                  </a:cubicBezTo>
                  <a:cubicBezTo>
                    <a:pt x="592" y="790"/>
                    <a:pt x="728" y="488"/>
                    <a:pt x="925" y="208"/>
                  </a:cubicBezTo>
                  <a:lnTo>
                    <a:pt x="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2707625" y="1630200"/>
              <a:ext cx="266100" cy="782350"/>
            </a:xfrm>
            <a:custGeom>
              <a:rect b="b" l="l" r="r" t="t"/>
              <a:pathLst>
                <a:path extrusionOk="0" h="31294" w="10644">
                  <a:moveTo>
                    <a:pt x="10425" y="0"/>
                  </a:moveTo>
                  <a:cubicBezTo>
                    <a:pt x="8286" y="4039"/>
                    <a:pt x="5494" y="7776"/>
                    <a:pt x="2161" y="11027"/>
                  </a:cubicBezTo>
                  <a:cubicBezTo>
                    <a:pt x="1683" y="11504"/>
                    <a:pt x="1164" y="12003"/>
                    <a:pt x="749" y="12553"/>
                  </a:cubicBezTo>
                  <a:cubicBezTo>
                    <a:pt x="552" y="12833"/>
                    <a:pt x="375" y="13124"/>
                    <a:pt x="240" y="13425"/>
                  </a:cubicBezTo>
                  <a:cubicBezTo>
                    <a:pt x="105" y="13736"/>
                    <a:pt x="22" y="14068"/>
                    <a:pt x="1" y="14411"/>
                  </a:cubicBezTo>
                  <a:lnTo>
                    <a:pt x="1" y="14546"/>
                  </a:lnTo>
                  <a:cubicBezTo>
                    <a:pt x="1" y="14774"/>
                    <a:pt x="22" y="14982"/>
                    <a:pt x="63" y="15201"/>
                  </a:cubicBezTo>
                  <a:cubicBezTo>
                    <a:pt x="105" y="15408"/>
                    <a:pt x="146" y="15616"/>
                    <a:pt x="199" y="15824"/>
                  </a:cubicBezTo>
                  <a:cubicBezTo>
                    <a:pt x="552" y="17308"/>
                    <a:pt x="905" y="18793"/>
                    <a:pt x="1258" y="20267"/>
                  </a:cubicBezTo>
                  <a:cubicBezTo>
                    <a:pt x="1351" y="20683"/>
                    <a:pt x="1455" y="21098"/>
                    <a:pt x="1579" y="21502"/>
                  </a:cubicBezTo>
                  <a:cubicBezTo>
                    <a:pt x="1704" y="21918"/>
                    <a:pt x="1849" y="22323"/>
                    <a:pt x="2047" y="22707"/>
                  </a:cubicBezTo>
                  <a:cubicBezTo>
                    <a:pt x="2338" y="23268"/>
                    <a:pt x="2732" y="23777"/>
                    <a:pt x="3116" y="24275"/>
                  </a:cubicBezTo>
                  <a:cubicBezTo>
                    <a:pt x="3500" y="24773"/>
                    <a:pt x="3884" y="25272"/>
                    <a:pt x="4186" y="25801"/>
                  </a:cubicBezTo>
                  <a:cubicBezTo>
                    <a:pt x="4580" y="26528"/>
                    <a:pt x="4809" y="27317"/>
                    <a:pt x="4933" y="28138"/>
                  </a:cubicBezTo>
                  <a:cubicBezTo>
                    <a:pt x="5058" y="28957"/>
                    <a:pt x="5079" y="29799"/>
                    <a:pt x="5079" y="30639"/>
                  </a:cubicBezTo>
                  <a:lnTo>
                    <a:pt x="5079" y="31294"/>
                  </a:lnTo>
                  <a:lnTo>
                    <a:pt x="5328" y="31294"/>
                  </a:lnTo>
                  <a:lnTo>
                    <a:pt x="5328" y="30639"/>
                  </a:lnTo>
                  <a:cubicBezTo>
                    <a:pt x="5328" y="29799"/>
                    <a:pt x="5307" y="28937"/>
                    <a:pt x="5172" y="28096"/>
                  </a:cubicBezTo>
                  <a:cubicBezTo>
                    <a:pt x="5047" y="27265"/>
                    <a:pt x="4809" y="26445"/>
                    <a:pt x="4393" y="25687"/>
                  </a:cubicBezTo>
                  <a:cubicBezTo>
                    <a:pt x="4092" y="25126"/>
                    <a:pt x="3697" y="24628"/>
                    <a:pt x="3313" y="24130"/>
                  </a:cubicBezTo>
                  <a:cubicBezTo>
                    <a:pt x="2919" y="23631"/>
                    <a:pt x="2545" y="23133"/>
                    <a:pt x="2264" y="22593"/>
                  </a:cubicBezTo>
                  <a:cubicBezTo>
                    <a:pt x="2078" y="22229"/>
                    <a:pt x="1932" y="21835"/>
                    <a:pt x="1808" y="21440"/>
                  </a:cubicBezTo>
                  <a:cubicBezTo>
                    <a:pt x="1683" y="21036"/>
                    <a:pt x="1590" y="20630"/>
                    <a:pt x="1496" y="20215"/>
                  </a:cubicBezTo>
                  <a:cubicBezTo>
                    <a:pt x="1143" y="18731"/>
                    <a:pt x="790" y="17256"/>
                    <a:pt x="437" y="15771"/>
                  </a:cubicBezTo>
                  <a:cubicBezTo>
                    <a:pt x="386" y="15564"/>
                    <a:pt x="344" y="15356"/>
                    <a:pt x="302" y="15159"/>
                  </a:cubicBezTo>
                  <a:cubicBezTo>
                    <a:pt x="271" y="14951"/>
                    <a:pt x="240" y="14754"/>
                    <a:pt x="240" y="14546"/>
                  </a:cubicBezTo>
                  <a:cubicBezTo>
                    <a:pt x="240" y="14505"/>
                    <a:pt x="240" y="14463"/>
                    <a:pt x="250" y="14421"/>
                  </a:cubicBezTo>
                  <a:cubicBezTo>
                    <a:pt x="261" y="14110"/>
                    <a:pt x="344" y="13809"/>
                    <a:pt x="458" y="13529"/>
                  </a:cubicBezTo>
                  <a:cubicBezTo>
                    <a:pt x="645" y="13092"/>
                    <a:pt x="925" y="12688"/>
                    <a:pt x="1258" y="12303"/>
                  </a:cubicBezTo>
                  <a:cubicBezTo>
                    <a:pt x="1590" y="11920"/>
                    <a:pt x="1974" y="11556"/>
                    <a:pt x="2338" y="11203"/>
                  </a:cubicBezTo>
                  <a:cubicBezTo>
                    <a:pt x="5681" y="7933"/>
                    <a:pt x="8494" y="4184"/>
                    <a:pt x="10644" y="114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2407575" y="339400"/>
              <a:ext cx="403400" cy="447225"/>
            </a:xfrm>
            <a:custGeom>
              <a:rect b="b" l="l" r="r" t="t"/>
              <a:pathLst>
                <a:path extrusionOk="0" h="17889" w="16136">
                  <a:moveTo>
                    <a:pt x="10106" y="0"/>
                  </a:moveTo>
                  <a:cubicBezTo>
                    <a:pt x="9294" y="0"/>
                    <a:pt x="8487" y="96"/>
                    <a:pt x="7736" y="289"/>
                  </a:cubicBezTo>
                  <a:cubicBezTo>
                    <a:pt x="6168" y="694"/>
                    <a:pt x="4559" y="1140"/>
                    <a:pt x="3292" y="2158"/>
                  </a:cubicBezTo>
                  <a:cubicBezTo>
                    <a:pt x="1361" y="3715"/>
                    <a:pt x="1506" y="5667"/>
                    <a:pt x="1859" y="7868"/>
                  </a:cubicBezTo>
                  <a:cubicBezTo>
                    <a:pt x="1767" y="7626"/>
                    <a:pt x="1500" y="7491"/>
                    <a:pt x="1237" y="7491"/>
                  </a:cubicBezTo>
                  <a:cubicBezTo>
                    <a:pt x="1174" y="7491"/>
                    <a:pt x="1110" y="7499"/>
                    <a:pt x="1050" y="7515"/>
                  </a:cubicBezTo>
                  <a:cubicBezTo>
                    <a:pt x="738" y="7598"/>
                    <a:pt x="499" y="7858"/>
                    <a:pt x="344" y="8138"/>
                  </a:cubicBezTo>
                  <a:cubicBezTo>
                    <a:pt x="21" y="8720"/>
                    <a:pt x="0" y="9426"/>
                    <a:pt x="115" y="10080"/>
                  </a:cubicBezTo>
                  <a:cubicBezTo>
                    <a:pt x="208" y="10703"/>
                    <a:pt x="427" y="11315"/>
                    <a:pt x="842" y="11793"/>
                  </a:cubicBezTo>
                  <a:cubicBezTo>
                    <a:pt x="1206" y="12203"/>
                    <a:pt x="1738" y="12485"/>
                    <a:pt x="2277" y="12485"/>
                  </a:cubicBezTo>
                  <a:cubicBezTo>
                    <a:pt x="2353" y="12485"/>
                    <a:pt x="2428" y="12480"/>
                    <a:pt x="2503" y="12468"/>
                  </a:cubicBezTo>
                  <a:cubicBezTo>
                    <a:pt x="2669" y="12437"/>
                    <a:pt x="2835" y="12395"/>
                    <a:pt x="3002" y="12395"/>
                  </a:cubicBezTo>
                  <a:cubicBezTo>
                    <a:pt x="3385" y="12416"/>
                    <a:pt x="3936" y="13164"/>
                    <a:pt x="4257" y="13403"/>
                  </a:cubicBezTo>
                  <a:cubicBezTo>
                    <a:pt x="5099" y="14015"/>
                    <a:pt x="6064" y="14430"/>
                    <a:pt x="7113" y="14628"/>
                  </a:cubicBezTo>
                  <a:cubicBezTo>
                    <a:pt x="7425" y="14690"/>
                    <a:pt x="7736" y="14680"/>
                    <a:pt x="8058" y="14700"/>
                  </a:cubicBezTo>
                  <a:cubicBezTo>
                    <a:pt x="8214" y="14711"/>
                    <a:pt x="8359" y="14721"/>
                    <a:pt x="8514" y="14742"/>
                  </a:cubicBezTo>
                  <a:cubicBezTo>
                    <a:pt x="8618" y="14763"/>
                    <a:pt x="8816" y="14732"/>
                    <a:pt x="8899" y="14794"/>
                  </a:cubicBezTo>
                  <a:cubicBezTo>
                    <a:pt x="8950" y="14846"/>
                    <a:pt x="8982" y="14919"/>
                    <a:pt x="9003" y="14981"/>
                  </a:cubicBezTo>
                  <a:cubicBezTo>
                    <a:pt x="9148" y="15365"/>
                    <a:pt x="9241" y="15770"/>
                    <a:pt x="9303" y="16175"/>
                  </a:cubicBezTo>
                  <a:cubicBezTo>
                    <a:pt x="9303" y="16216"/>
                    <a:pt x="9314" y="16258"/>
                    <a:pt x="9303" y="16299"/>
                  </a:cubicBezTo>
                  <a:cubicBezTo>
                    <a:pt x="9293" y="16362"/>
                    <a:pt x="9252" y="16403"/>
                    <a:pt x="9220" y="16455"/>
                  </a:cubicBezTo>
                  <a:cubicBezTo>
                    <a:pt x="8982" y="16818"/>
                    <a:pt x="8920" y="17328"/>
                    <a:pt x="9231" y="17639"/>
                  </a:cubicBezTo>
                  <a:cubicBezTo>
                    <a:pt x="9397" y="17805"/>
                    <a:pt x="9646" y="17877"/>
                    <a:pt x="9896" y="17888"/>
                  </a:cubicBezTo>
                  <a:cubicBezTo>
                    <a:pt x="10145" y="17888"/>
                    <a:pt x="10383" y="17836"/>
                    <a:pt x="10612" y="17764"/>
                  </a:cubicBezTo>
                  <a:cubicBezTo>
                    <a:pt x="11329" y="17545"/>
                    <a:pt x="12024" y="17182"/>
                    <a:pt x="12408" y="16569"/>
                  </a:cubicBezTo>
                  <a:cubicBezTo>
                    <a:pt x="12533" y="16362"/>
                    <a:pt x="12626" y="16102"/>
                    <a:pt x="12595" y="15853"/>
                  </a:cubicBezTo>
                  <a:cubicBezTo>
                    <a:pt x="12574" y="15583"/>
                    <a:pt x="12367" y="15459"/>
                    <a:pt x="12211" y="15261"/>
                  </a:cubicBezTo>
                  <a:cubicBezTo>
                    <a:pt x="12097" y="15116"/>
                    <a:pt x="11837" y="14763"/>
                    <a:pt x="11878" y="14576"/>
                  </a:cubicBezTo>
                  <a:cubicBezTo>
                    <a:pt x="11931" y="14347"/>
                    <a:pt x="12314" y="14285"/>
                    <a:pt x="12522" y="14202"/>
                  </a:cubicBezTo>
                  <a:cubicBezTo>
                    <a:pt x="13945" y="13590"/>
                    <a:pt x="15056" y="12707"/>
                    <a:pt x="15575" y="11285"/>
                  </a:cubicBezTo>
                  <a:cubicBezTo>
                    <a:pt x="16073" y="9914"/>
                    <a:pt x="16135" y="8419"/>
                    <a:pt x="16022" y="6986"/>
                  </a:cubicBezTo>
                  <a:cubicBezTo>
                    <a:pt x="15918" y="5563"/>
                    <a:pt x="15512" y="4214"/>
                    <a:pt x="15222" y="2822"/>
                  </a:cubicBezTo>
                  <a:cubicBezTo>
                    <a:pt x="15004" y="1784"/>
                    <a:pt x="14163" y="787"/>
                    <a:pt x="13073" y="445"/>
                  </a:cubicBezTo>
                  <a:cubicBezTo>
                    <a:pt x="12148" y="150"/>
                    <a:pt x="11124" y="0"/>
                    <a:pt x="10106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2404200" y="238050"/>
              <a:ext cx="443625" cy="369475"/>
            </a:xfrm>
            <a:custGeom>
              <a:rect b="b" l="l" r="r" t="t"/>
              <a:pathLst>
                <a:path extrusionOk="0" h="14779" w="17745">
                  <a:moveTo>
                    <a:pt x="9455" y="1"/>
                  </a:moveTo>
                  <a:cubicBezTo>
                    <a:pt x="9360" y="1"/>
                    <a:pt x="9263" y="23"/>
                    <a:pt x="9179" y="65"/>
                  </a:cubicBezTo>
                  <a:cubicBezTo>
                    <a:pt x="8961" y="180"/>
                    <a:pt x="8806" y="398"/>
                    <a:pt x="8639" y="584"/>
                  </a:cubicBezTo>
                  <a:cubicBezTo>
                    <a:pt x="7943" y="1415"/>
                    <a:pt x="6999" y="1987"/>
                    <a:pt x="6033" y="2474"/>
                  </a:cubicBezTo>
                  <a:cubicBezTo>
                    <a:pt x="5078" y="2963"/>
                    <a:pt x="4081" y="3388"/>
                    <a:pt x="3199" y="4011"/>
                  </a:cubicBezTo>
                  <a:cubicBezTo>
                    <a:pt x="2742" y="4333"/>
                    <a:pt x="2306" y="4717"/>
                    <a:pt x="1953" y="5153"/>
                  </a:cubicBezTo>
                  <a:cubicBezTo>
                    <a:pt x="1610" y="5589"/>
                    <a:pt x="1455" y="6067"/>
                    <a:pt x="1215" y="6544"/>
                  </a:cubicBezTo>
                  <a:cubicBezTo>
                    <a:pt x="1141" y="6515"/>
                    <a:pt x="606" y="6349"/>
                    <a:pt x="299" y="6349"/>
                  </a:cubicBezTo>
                  <a:cubicBezTo>
                    <a:pt x="174" y="6349"/>
                    <a:pt x="87" y="6376"/>
                    <a:pt x="84" y="6451"/>
                  </a:cubicBezTo>
                  <a:cubicBezTo>
                    <a:pt x="52" y="6763"/>
                    <a:pt x="655" y="6856"/>
                    <a:pt x="603" y="7167"/>
                  </a:cubicBezTo>
                  <a:cubicBezTo>
                    <a:pt x="551" y="7448"/>
                    <a:pt x="1" y="7489"/>
                    <a:pt x="63" y="7769"/>
                  </a:cubicBezTo>
                  <a:cubicBezTo>
                    <a:pt x="613" y="7935"/>
                    <a:pt x="779" y="8631"/>
                    <a:pt x="842" y="9213"/>
                  </a:cubicBezTo>
                  <a:cubicBezTo>
                    <a:pt x="904" y="9784"/>
                    <a:pt x="852" y="10552"/>
                    <a:pt x="1049" y="11082"/>
                  </a:cubicBezTo>
                  <a:cubicBezTo>
                    <a:pt x="1247" y="11590"/>
                    <a:pt x="1704" y="12047"/>
                    <a:pt x="1953" y="12545"/>
                  </a:cubicBezTo>
                  <a:cubicBezTo>
                    <a:pt x="2119" y="12868"/>
                    <a:pt x="2254" y="13210"/>
                    <a:pt x="2378" y="13553"/>
                  </a:cubicBezTo>
                  <a:cubicBezTo>
                    <a:pt x="2514" y="13957"/>
                    <a:pt x="2627" y="14363"/>
                    <a:pt x="2710" y="14778"/>
                  </a:cubicBezTo>
                  <a:cubicBezTo>
                    <a:pt x="3105" y="14269"/>
                    <a:pt x="3220" y="13574"/>
                    <a:pt x="2991" y="12981"/>
                  </a:cubicBezTo>
                  <a:cubicBezTo>
                    <a:pt x="2960" y="12898"/>
                    <a:pt x="2929" y="12795"/>
                    <a:pt x="3001" y="12732"/>
                  </a:cubicBezTo>
                  <a:cubicBezTo>
                    <a:pt x="3026" y="12711"/>
                    <a:pt x="3057" y="12704"/>
                    <a:pt x="3092" y="12704"/>
                  </a:cubicBezTo>
                  <a:cubicBezTo>
                    <a:pt x="3151" y="12704"/>
                    <a:pt x="3219" y="12723"/>
                    <a:pt x="3286" y="12723"/>
                  </a:cubicBezTo>
                  <a:cubicBezTo>
                    <a:pt x="3295" y="12723"/>
                    <a:pt x="3304" y="12723"/>
                    <a:pt x="3313" y="12722"/>
                  </a:cubicBezTo>
                  <a:cubicBezTo>
                    <a:pt x="3437" y="12712"/>
                    <a:pt x="3520" y="12587"/>
                    <a:pt x="3510" y="12462"/>
                  </a:cubicBezTo>
                  <a:cubicBezTo>
                    <a:pt x="3510" y="12349"/>
                    <a:pt x="3437" y="12234"/>
                    <a:pt x="3365" y="12141"/>
                  </a:cubicBezTo>
                  <a:cubicBezTo>
                    <a:pt x="2597" y="11020"/>
                    <a:pt x="1849" y="10137"/>
                    <a:pt x="2700" y="8849"/>
                  </a:cubicBezTo>
                  <a:cubicBezTo>
                    <a:pt x="3500" y="7645"/>
                    <a:pt x="4600" y="6451"/>
                    <a:pt x="6085" y="6378"/>
                  </a:cubicBezTo>
                  <a:cubicBezTo>
                    <a:pt x="6144" y="6375"/>
                    <a:pt x="6202" y="6374"/>
                    <a:pt x="6260" y="6374"/>
                  </a:cubicBezTo>
                  <a:cubicBezTo>
                    <a:pt x="7330" y="6374"/>
                    <a:pt x="8390" y="6845"/>
                    <a:pt x="9456" y="6845"/>
                  </a:cubicBezTo>
                  <a:cubicBezTo>
                    <a:pt x="9758" y="6845"/>
                    <a:pt x="10060" y="6807"/>
                    <a:pt x="10363" y="6710"/>
                  </a:cubicBezTo>
                  <a:cubicBezTo>
                    <a:pt x="11173" y="6451"/>
                    <a:pt x="11826" y="5766"/>
                    <a:pt x="12668" y="5662"/>
                  </a:cubicBezTo>
                  <a:cubicBezTo>
                    <a:pt x="12791" y="5646"/>
                    <a:pt x="12909" y="5639"/>
                    <a:pt x="13022" y="5639"/>
                  </a:cubicBezTo>
                  <a:cubicBezTo>
                    <a:pt x="15105" y="5639"/>
                    <a:pt x="15643" y="8165"/>
                    <a:pt x="15938" y="9711"/>
                  </a:cubicBezTo>
                  <a:cubicBezTo>
                    <a:pt x="16042" y="10261"/>
                    <a:pt x="16125" y="10822"/>
                    <a:pt x="16187" y="11383"/>
                  </a:cubicBezTo>
                  <a:cubicBezTo>
                    <a:pt x="16323" y="10967"/>
                    <a:pt x="16457" y="10542"/>
                    <a:pt x="16561" y="10116"/>
                  </a:cubicBezTo>
                  <a:cubicBezTo>
                    <a:pt x="16623" y="9857"/>
                    <a:pt x="16676" y="9587"/>
                    <a:pt x="16623" y="9317"/>
                  </a:cubicBezTo>
                  <a:cubicBezTo>
                    <a:pt x="16603" y="9181"/>
                    <a:pt x="16530" y="9109"/>
                    <a:pt x="16644" y="9026"/>
                  </a:cubicBezTo>
                  <a:cubicBezTo>
                    <a:pt x="16714" y="8964"/>
                    <a:pt x="16858" y="8948"/>
                    <a:pt x="16974" y="8948"/>
                  </a:cubicBezTo>
                  <a:cubicBezTo>
                    <a:pt x="17014" y="8948"/>
                    <a:pt x="17051" y="8950"/>
                    <a:pt x="17080" y="8953"/>
                  </a:cubicBezTo>
                  <a:cubicBezTo>
                    <a:pt x="16904" y="8413"/>
                    <a:pt x="16519" y="7956"/>
                    <a:pt x="16032" y="7697"/>
                  </a:cubicBezTo>
                  <a:cubicBezTo>
                    <a:pt x="15460" y="7396"/>
                    <a:pt x="16250" y="6410"/>
                    <a:pt x="16540" y="6140"/>
                  </a:cubicBezTo>
                  <a:cubicBezTo>
                    <a:pt x="16904" y="5807"/>
                    <a:pt x="17329" y="5517"/>
                    <a:pt x="17579" y="5081"/>
                  </a:cubicBezTo>
                  <a:cubicBezTo>
                    <a:pt x="17682" y="4914"/>
                    <a:pt x="17745" y="4707"/>
                    <a:pt x="17693" y="4520"/>
                  </a:cubicBezTo>
                  <a:cubicBezTo>
                    <a:pt x="17652" y="4395"/>
                    <a:pt x="17558" y="4301"/>
                    <a:pt x="17465" y="4229"/>
                  </a:cubicBezTo>
                  <a:cubicBezTo>
                    <a:pt x="17122" y="3980"/>
                    <a:pt x="16665" y="4011"/>
                    <a:pt x="16250" y="3990"/>
                  </a:cubicBezTo>
                  <a:cubicBezTo>
                    <a:pt x="15834" y="3959"/>
                    <a:pt x="15347" y="3803"/>
                    <a:pt x="15222" y="3399"/>
                  </a:cubicBezTo>
                  <a:cubicBezTo>
                    <a:pt x="16000" y="3212"/>
                    <a:pt x="16800" y="2827"/>
                    <a:pt x="17132" y="2090"/>
                  </a:cubicBezTo>
                  <a:cubicBezTo>
                    <a:pt x="17246" y="1830"/>
                    <a:pt x="17257" y="1447"/>
                    <a:pt x="17008" y="1311"/>
                  </a:cubicBezTo>
                  <a:cubicBezTo>
                    <a:pt x="16948" y="1280"/>
                    <a:pt x="16886" y="1267"/>
                    <a:pt x="16824" y="1267"/>
                  </a:cubicBezTo>
                  <a:cubicBezTo>
                    <a:pt x="16636" y="1267"/>
                    <a:pt x="16439" y="1384"/>
                    <a:pt x="16260" y="1477"/>
                  </a:cubicBezTo>
                  <a:cubicBezTo>
                    <a:pt x="15876" y="1687"/>
                    <a:pt x="15446" y="1798"/>
                    <a:pt x="15016" y="1798"/>
                  </a:cubicBezTo>
                  <a:cubicBezTo>
                    <a:pt x="14806" y="1798"/>
                    <a:pt x="14596" y="1771"/>
                    <a:pt x="14391" y="1717"/>
                  </a:cubicBezTo>
                  <a:cubicBezTo>
                    <a:pt x="14205" y="1675"/>
                    <a:pt x="14007" y="1581"/>
                    <a:pt x="13955" y="1405"/>
                  </a:cubicBezTo>
                  <a:cubicBezTo>
                    <a:pt x="13924" y="1301"/>
                    <a:pt x="13945" y="1197"/>
                    <a:pt x="13914" y="1104"/>
                  </a:cubicBezTo>
                  <a:cubicBezTo>
                    <a:pt x="13872" y="958"/>
                    <a:pt x="13748" y="854"/>
                    <a:pt x="13612" y="782"/>
                  </a:cubicBezTo>
                  <a:cubicBezTo>
                    <a:pt x="13335" y="628"/>
                    <a:pt x="13028" y="566"/>
                    <a:pt x="12712" y="566"/>
                  </a:cubicBezTo>
                  <a:cubicBezTo>
                    <a:pt x="12260" y="566"/>
                    <a:pt x="11792" y="694"/>
                    <a:pt x="11370" y="865"/>
                  </a:cubicBezTo>
                  <a:cubicBezTo>
                    <a:pt x="10643" y="1156"/>
                    <a:pt x="9958" y="1571"/>
                    <a:pt x="9189" y="1696"/>
                  </a:cubicBezTo>
                  <a:cubicBezTo>
                    <a:pt x="9532" y="1436"/>
                    <a:pt x="9771" y="1052"/>
                    <a:pt x="9865" y="637"/>
                  </a:cubicBezTo>
                  <a:cubicBezTo>
                    <a:pt x="9895" y="491"/>
                    <a:pt x="9916" y="335"/>
                    <a:pt x="9844" y="211"/>
                  </a:cubicBezTo>
                  <a:cubicBezTo>
                    <a:pt x="9771" y="66"/>
                    <a:pt x="9617" y="1"/>
                    <a:pt x="9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2557875" y="519700"/>
              <a:ext cx="23625" cy="30500"/>
            </a:xfrm>
            <a:custGeom>
              <a:rect b="b" l="l" r="r" t="t"/>
              <a:pathLst>
                <a:path extrusionOk="0" h="1220" w="945">
                  <a:moveTo>
                    <a:pt x="446" y="0"/>
                  </a:moveTo>
                  <a:cubicBezTo>
                    <a:pt x="432" y="0"/>
                    <a:pt x="419" y="1"/>
                    <a:pt x="405" y="3"/>
                  </a:cubicBezTo>
                  <a:cubicBezTo>
                    <a:pt x="156" y="33"/>
                    <a:pt x="1" y="335"/>
                    <a:pt x="31" y="667"/>
                  </a:cubicBezTo>
                  <a:cubicBezTo>
                    <a:pt x="70" y="980"/>
                    <a:pt x="276" y="1220"/>
                    <a:pt x="499" y="1220"/>
                  </a:cubicBezTo>
                  <a:cubicBezTo>
                    <a:pt x="513" y="1220"/>
                    <a:pt x="527" y="1219"/>
                    <a:pt x="540" y="1217"/>
                  </a:cubicBezTo>
                  <a:cubicBezTo>
                    <a:pt x="779" y="1186"/>
                    <a:pt x="945" y="896"/>
                    <a:pt x="903" y="553"/>
                  </a:cubicBezTo>
                  <a:cubicBezTo>
                    <a:pt x="874" y="239"/>
                    <a:pt x="67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721400" y="496050"/>
              <a:ext cx="23650" cy="30500"/>
            </a:xfrm>
            <a:custGeom>
              <a:rect b="b" l="l" r="r" t="t"/>
              <a:pathLst>
                <a:path extrusionOk="0" h="1220" w="946">
                  <a:moveTo>
                    <a:pt x="445" y="1"/>
                  </a:moveTo>
                  <a:cubicBezTo>
                    <a:pt x="432" y="1"/>
                    <a:pt x="419" y="2"/>
                    <a:pt x="405" y="3"/>
                  </a:cubicBezTo>
                  <a:cubicBezTo>
                    <a:pt x="167" y="35"/>
                    <a:pt x="1" y="326"/>
                    <a:pt x="42" y="668"/>
                  </a:cubicBezTo>
                  <a:cubicBezTo>
                    <a:pt x="72" y="987"/>
                    <a:pt x="283" y="1220"/>
                    <a:pt x="512" y="1220"/>
                  </a:cubicBezTo>
                  <a:cubicBezTo>
                    <a:pt x="521" y="1220"/>
                    <a:pt x="531" y="1220"/>
                    <a:pt x="541" y="1219"/>
                  </a:cubicBezTo>
                  <a:cubicBezTo>
                    <a:pt x="779" y="1187"/>
                    <a:pt x="945" y="886"/>
                    <a:pt x="914" y="554"/>
                  </a:cubicBezTo>
                  <a:cubicBezTo>
                    <a:pt x="875" y="241"/>
                    <a:pt x="66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667150" y="545950"/>
              <a:ext cx="21050" cy="55925"/>
            </a:xfrm>
            <a:custGeom>
              <a:rect b="b" l="l" r="r" t="t"/>
              <a:pathLst>
                <a:path extrusionOk="0" h="2237" w="842">
                  <a:moveTo>
                    <a:pt x="32" y="1"/>
                  </a:moveTo>
                  <a:cubicBezTo>
                    <a:pt x="0" y="116"/>
                    <a:pt x="0" y="229"/>
                    <a:pt x="21" y="344"/>
                  </a:cubicBezTo>
                  <a:cubicBezTo>
                    <a:pt x="42" y="448"/>
                    <a:pt x="83" y="562"/>
                    <a:pt x="136" y="665"/>
                  </a:cubicBezTo>
                  <a:cubicBezTo>
                    <a:pt x="156" y="707"/>
                    <a:pt x="187" y="759"/>
                    <a:pt x="219" y="811"/>
                  </a:cubicBezTo>
                  <a:cubicBezTo>
                    <a:pt x="239" y="852"/>
                    <a:pt x="270" y="905"/>
                    <a:pt x="302" y="946"/>
                  </a:cubicBezTo>
                  <a:cubicBezTo>
                    <a:pt x="353" y="1039"/>
                    <a:pt x="416" y="1122"/>
                    <a:pt x="457" y="1216"/>
                  </a:cubicBezTo>
                  <a:cubicBezTo>
                    <a:pt x="561" y="1382"/>
                    <a:pt x="634" y="1569"/>
                    <a:pt x="623" y="1756"/>
                  </a:cubicBezTo>
                  <a:cubicBezTo>
                    <a:pt x="623" y="1849"/>
                    <a:pt x="602" y="1943"/>
                    <a:pt x="551" y="2026"/>
                  </a:cubicBezTo>
                  <a:cubicBezTo>
                    <a:pt x="509" y="2109"/>
                    <a:pt x="436" y="2192"/>
                    <a:pt x="333" y="2234"/>
                  </a:cubicBezTo>
                  <a:cubicBezTo>
                    <a:pt x="344" y="2235"/>
                    <a:pt x="354" y="2236"/>
                    <a:pt x="365" y="2236"/>
                  </a:cubicBezTo>
                  <a:cubicBezTo>
                    <a:pt x="413" y="2236"/>
                    <a:pt x="456" y="2219"/>
                    <a:pt x="499" y="2202"/>
                  </a:cubicBezTo>
                  <a:cubicBezTo>
                    <a:pt x="561" y="2181"/>
                    <a:pt x="602" y="2140"/>
                    <a:pt x="644" y="2098"/>
                  </a:cubicBezTo>
                  <a:cubicBezTo>
                    <a:pt x="738" y="2015"/>
                    <a:pt x="789" y="1901"/>
                    <a:pt x="821" y="1777"/>
                  </a:cubicBezTo>
                  <a:cubicBezTo>
                    <a:pt x="842" y="1662"/>
                    <a:pt x="831" y="1538"/>
                    <a:pt x="800" y="1424"/>
                  </a:cubicBezTo>
                  <a:cubicBezTo>
                    <a:pt x="779" y="1299"/>
                    <a:pt x="727" y="1195"/>
                    <a:pt x="676" y="1092"/>
                  </a:cubicBezTo>
                  <a:cubicBezTo>
                    <a:pt x="613" y="998"/>
                    <a:pt x="551" y="905"/>
                    <a:pt x="489" y="822"/>
                  </a:cubicBezTo>
                  <a:cubicBezTo>
                    <a:pt x="457" y="769"/>
                    <a:pt x="426" y="728"/>
                    <a:pt x="395" y="686"/>
                  </a:cubicBezTo>
                  <a:lnTo>
                    <a:pt x="302" y="562"/>
                  </a:lnTo>
                  <a:cubicBezTo>
                    <a:pt x="239" y="479"/>
                    <a:pt x="187" y="396"/>
                    <a:pt x="136" y="302"/>
                  </a:cubicBezTo>
                  <a:cubicBezTo>
                    <a:pt x="94" y="209"/>
                    <a:pt x="53" y="116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2701925" y="443950"/>
              <a:ext cx="57650" cy="31950"/>
            </a:xfrm>
            <a:custGeom>
              <a:rect b="b" l="l" r="r" t="t"/>
              <a:pathLst>
                <a:path extrusionOk="0" h="1278" w="2306">
                  <a:moveTo>
                    <a:pt x="1091" y="1"/>
                  </a:moveTo>
                  <a:cubicBezTo>
                    <a:pt x="1039" y="1"/>
                    <a:pt x="997" y="1"/>
                    <a:pt x="956" y="11"/>
                  </a:cubicBezTo>
                  <a:cubicBezTo>
                    <a:pt x="873" y="22"/>
                    <a:pt x="790" y="42"/>
                    <a:pt x="717" y="84"/>
                  </a:cubicBezTo>
                  <a:cubicBezTo>
                    <a:pt x="572" y="146"/>
                    <a:pt x="437" y="239"/>
                    <a:pt x="333" y="354"/>
                  </a:cubicBezTo>
                  <a:cubicBezTo>
                    <a:pt x="229" y="458"/>
                    <a:pt x="146" y="582"/>
                    <a:pt x="94" y="717"/>
                  </a:cubicBezTo>
                  <a:cubicBezTo>
                    <a:pt x="63" y="790"/>
                    <a:pt x="42" y="852"/>
                    <a:pt x="21" y="925"/>
                  </a:cubicBezTo>
                  <a:cubicBezTo>
                    <a:pt x="11" y="998"/>
                    <a:pt x="1" y="1070"/>
                    <a:pt x="1" y="1132"/>
                  </a:cubicBezTo>
                  <a:lnTo>
                    <a:pt x="146" y="987"/>
                  </a:lnTo>
                  <a:cubicBezTo>
                    <a:pt x="187" y="945"/>
                    <a:pt x="240" y="894"/>
                    <a:pt x="291" y="852"/>
                  </a:cubicBezTo>
                  <a:cubicBezTo>
                    <a:pt x="385" y="769"/>
                    <a:pt x="478" y="696"/>
                    <a:pt x="582" y="645"/>
                  </a:cubicBezTo>
                  <a:cubicBezTo>
                    <a:pt x="676" y="582"/>
                    <a:pt x="780" y="541"/>
                    <a:pt x="873" y="509"/>
                  </a:cubicBezTo>
                  <a:cubicBezTo>
                    <a:pt x="949" y="494"/>
                    <a:pt x="1020" y="485"/>
                    <a:pt x="1089" y="485"/>
                  </a:cubicBezTo>
                  <a:cubicBezTo>
                    <a:pt x="1114" y="485"/>
                    <a:pt x="1139" y="486"/>
                    <a:pt x="1163" y="489"/>
                  </a:cubicBezTo>
                  <a:cubicBezTo>
                    <a:pt x="1257" y="499"/>
                    <a:pt x="1350" y="530"/>
                    <a:pt x="1454" y="572"/>
                  </a:cubicBezTo>
                  <a:cubicBezTo>
                    <a:pt x="1496" y="592"/>
                    <a:pt x="1548" y="624"/>
                    <a:pt x="1599" y="655"/>
                  </a:cubicBezTo>
                  <a:cubicBezTo>
                    <a:pt x="1610" y="655"/>
                    <a:pt x="1620" y="665"/>
                    <a:pt x="1641" y="675"/>
                  </a:cubicBezTo>
                  <a:cubicBezTo>
                    <a:pt x="1652" y="675"/>
                    <a:pt x="1662" y="686"/>
                    <a:pt x="1673" y="696"/>
                  </a:cubicBezTo>
                  <a:lnTo>
                    <a:pt x="1714" y="717"/>
                  </a:lnTo>
                  <a:lnTo>
                    <a:pt x="1745" y="749"/>
                  </a:lnTo>
                  <a:cubicBezTo>
                    <a:pt x="1797" y="779"/>
                    <a:pt x="1839" y="811"/>
                    <a:pt x="1890" y="852"/>
                  </a:cubicBezTo>
                  <a:cubicBezTo>
                    <a:pt x="1932" y="894"/>
                    <a:pt x="1984" y="935"/>
                    <a:pt x="2026" y="977"/>
                  </a:cubicBezTo>
                  <a:cubicBezTo>
                    <a:pt x="2067" y="1018"/>
                    <a:pt x="2119" y="1070"/>
                    <a:pt x="2160" y="1122"/>
                  </a:cubicBezTo>
                  <a:cubicBezTo>
                    <a:pt x="2202" y="1164"/>
                    <a:pt x="2243" y="1226"/>
                    <a:pt x="2296" y="1278"/>
                  </a:cubicBezTo>
                  <a:cubicBezTo>
                    <a:pt x="2306" y="1132"/>
                    <a:pt x="2275" y="987"/>
                    <a:pt x="2233" y="852"/>
                  </a:cubicBezTo>
                  <a:cubicBezTo>
                    <a:pt x="2181" y="717"/>
                    <a:pt x="2109" y="582"/>
                    <a:pt x="2015" y="468"/>
                  </a:cubicBezTo>
                  <a:cubicBezTo>
                    <a:pt x="1963" y="416"/>
                    <a:pt x="1911" y="354"/>
                    <a:pt x="1859" y="302"/>
                  </a:cubicBezTo>
                  <a:cubicBezTo>
                    <a:pt x="1839" y="292"/>
                    <a:pt x="1828" y="281"/>
                    <a:pt x="1818" y="271"/>
                  </a:cubicBezTo>
                  <a:cubicBezTo>
                    <a:pt x="1797" y="260"/>
                    <a:pt x="1786" y="250"/>
                    <a:pt x="1766" y="229"/>
                  </a:cubicBezTo>
                  <a:lnTo>
                    <a:pt x="1673" y="167"/>
                  </a:lnTo>
                  <a:cubicBezTo>
                    <a:pt x="1610" y="126"/>
                    <a:pt x="1537" y="94"/>
                    <a:pt x="1454" y="63"/>
                  </a:cubicBezTo>
                  <a:cubicBezTo>
                    <a:pt x="1382" y="32"/>
                    <a:pt x="1299" y="11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2522825" y="469075"/>
              <a:ext cx="72450" cy="47325"/>
            </a:xfrm>
            <a:custGeom>
              <a:rect b="b" l="l" r="r" t="t"/>
              <a:pathLst>
                <a:path extrusionOk="0" h="1893" w="2898">
                  <a:moveTo>
                    <a:pt x="1600" y="1"/>
                  </a:moveTo>
                  <a:cubicBezTo>
                    <a:pt x="1424" y="1"/>
                    <a:pt x="1244" y="32"/>
                    <a:pt x="1080" y="97"/>
                  </a:cubicBezTo>
                  <a:cubicBezTo>
                    <a:pt x="893" y="169"/>
                    <a:pt x="727" y="273"/>
                    <a:pt x="582" y="397"/>
                  </a:cubicBezTo>
                  <a:cubicBezTo>
                    <a:pt x="437" y="533"/>
                    <a:pt x="323" y="678"/>
                    <a:pt x="229" y="844"/>
                  </a:cubicBezTo>
                  <a:cubicBezTo>
                    <a:pt x="136" y="1010"/>
                    <a:pt x="74" y="1176"/>
                    <a:pt x="32" y="1352"/>
                  </a:cubicBezTo>
                  <a:cubicBezTo>
                    <a:pt x="21" y="1446"/>
                    <a:pt x="11" y="1539"/>
                    <a:pt x="0" y="1622"/>
                  </a:cubicBezTo>
                  <a:cubicBezTo>
                    <a:pt x="0" y="1716"/>
                    <a:pt x="0" y="1799"/>
                    <a:pt x="21" y="1892"/>
                  </a:cubicBezTo>
                  <a:cubicBezTo>
                    <a:pt x="63" y="1809"/>
                    <a:pt x="94" y="1737"/>
                    <a:pt x="136" y="1664"/>
                  </a:cubicBezTo>
                  <a:cubicBezTo>
                    <a:pt x="177" y="1581"/>
                    <a:pt x="219" y="1509"/>
                    <a:pt x="260" y="1446"/>
                  </a:cubicBezTo>
                  <a:cubicBezTo>
                    <a:pt x="343" y="1301"/>
                    <a:pt x="437" y="1176"/>
                    <a:pt x="540" y="1062"/>
                  </a:cubicBezTo>
                  <a:cubicBezTo>
                    <a:pt x="748" y="833"/>
                    <a:pt x="987" y="646"/>
                    <a:pt x="1257" y="553"/>
                  </a:cubicBezTo>
                  <a:cubicBezTo>
                    <a:pt x="1412" y="491"/>
                    <a:pt x="1577" y="463"/>
                    <a:pt x="1748" y="463"/>
                  </a:cubicBezTo>
                  <a:cubicBezTo>
                    <a:pt x="1863" y="463"/>
                    <a:pt x="1980" y="476"/>
                    <a:pt x="2098" y="501"/>
                  </a:cubicBezTo>
                  <a:cubicBezTo>
                    <a:pt x="2243" y="533"/>
                    <a:pt x="2388" y="595"/>
                    <a:pt x="2524" y="667"/>
                  </a:cubicBezTo>
                  <a:cubicBezTo>
                    <a:pt x="2586" y="709"/>
                    <a:pt x="2658" y="750"/>
                    <a:pt x="2721" y="813"/>
                  </a:cubicBezTo>
                  <a:cubicBezTo>
                    <a:pt x="2783" y="865"/>
                    <a:pt x="2835" y="927"/>
                    <a:pt x="2898" y="989"/>
                  </a:cubicBezTo>
                  <a:cubicBezTo>
                    <a:pt x="2887" y="906"/>
                    <a:pt x="2866" y="813"/>
                    <a:pt x="2825" y="729"/>
                  </a:cubicBezTo>
                  <a:cubicBezTo>
                    <a:pt x="2794" y="646"/>
                    <a:pt x="2741" y="563"/>
                    <a:pt x="2679" y="491"/>
                  </a:cubicBezTo>
                  <a:cubicBezTo>
                    <a:pt x="2565" y="346"/>
                    <a:pt x="2409" y="231"/>
                    <a:pt x="2233" y="148"/>
                  </a:cubicBezTo>
                  <a:cubicBezTo>
                    <a:pt x="2056" y="65"/>
                    <a:pt x="1859" y="13"/>
                    <a:pt x="1672" y="3"/>
                  </a:cubicBezTo>
                  <a:cubicBezTo>
                    <a:pt x="1648" y="1"/>
                    <a:pt x="1624" y="1"/>
                    <a:pt x="1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2647425" y="632150"/>
              <a:ext cx="63625" cy="42850"/>
            </a:xfrm>
            <a:custGeom>
              <a:rect b="b" l="l" r="r" t="t"/>
              <a:pathLst>
                <a:path extrusionOk="0" h="1714" w="2545">
                  <a:moveTo>
                    <a:pt x="2544" y="0"/>
                  </a:moveTo>
                  <a:cubicBezTo>
                    <a:pt x="2503" y="21"/>
                    <a:pt x="2482" y="42"/>
                    <a:pt x="2450" y="62"/>
                  </a:cubicBezTo>
                  <a:cubicBezTo>
                    <a:pt x="2420" y="94"/>
                    <a:pt x="2388" y="115"/>
                    <a:pt x="2357" y="135"/>
                  </a:cubicBezTo>
                  <a:lnTo>
                    <a:pt x="2274" y="218"/>
                  </a:lnTo>
                  <a:cubicBezTo>
                    <a:pt x="2243" y="239"/>
                    <a:pt x="2222" y="260"/>
                    <a:pt x="2191" y="291"/>
                  </a:cubicBezTo>
                  <a:cubicBezTo>
                    <a:pt x="2077" y="395"/>
                    <a:pt x="1973" y="488"/>
                    <a:pt x="1869" y="592"/>
                  </a:cubicBezTo>
                  <a:cubicBezTo>
                    <a:pt x="1713" y="749"/>
                    <a:pt x="1563" y="911"/>
                    <a:pt x="1414" y="1070"/>
                  </a:cubicBezTo>
                  <a:lnTo>
                    <a:pt x="1414" y="1070"/>
                  </a:lnTo>
                  <a:cubicBezTo>
                    <a:pt x="1228" y="943"/>
                    <a:pt x="1035" y="827"/>
                    <a:pt x="831" y="717"/>
                  </a:cubicBezTo>
                  <a:cubicBezTo>
                    <a:pt x="706" y="644"/>
                    <a:pt x="572" y="581"/>
                    <a:pt x="426" y="519"/>
                  </a:cubicBezTo>
                  <a:cubicBezTo>
                    <a:pt x="364" y="488"/>
                    <a:pt x="291" y="457"/>
                    <a:pt x="219" y="436"/>
                  </a:cubicBezTo>
                  <a:cubicBezTo>
                    <a:pt x="146" y="405"/>
                    <a:pt x="73" y="374"/>
                    <a:pt x="0" y="353"/>
                  </a:cubicBezTo>
                  <a:lnTo>
                    <a:pt x="0" y="353"/>
                  </a:lnTo>
                  <a:cubicBezTo>
                    <a:pt x="42" y="426"/>
                    <a:pt x="94" y="488"/>
                    <a:pt x="136" y="540"/>
                  </a:cubicBezTo>
                  <a:cubicBezTo>
                    <a:pt x="187" y="602"/>
                    <a:pt x="239" y="655"/>
                    <a:pt x="291" y="717"/>
                  </a:cubicBezTo>
                  <a:cubicBezTo>
                    <a:pt x="395" y="821"/>
                    <a:pt x="499" y="934"/>
                    <a:pt x="613" y="1028"/>
                  </a:cubicBezTo>
                  <a:cubicBezTo>
                    <a:pt x="831" y="1236"/>
                    <a:pt x="1070" y="1423"/>
                    <a:pt x="1308" y="1589"/>
                  </a:cubicBezTo>
                  <a:lnTo>
                    <a:pt x="1485" y="1714"/>
                  </a:lnTo>
                  <a:lnTo>
                    <a:pt x="1631" y="1557"/>
                  </a:lnTo>
                  <a:cubicBezTo>
                    <a:pt x="1828" y="1329"/>
                    <a:pt x="2014" y="1091"/>
                    <a:pt x="2171" y="831"/>
                  </a:cubicBezTo>
                  <a:cubicBezTo>
                    <a:pt x="2243" y="706"/>
                    <a:pt x="2316" y="572"/>
                    <a:pt x="2378" y="426"/>
                  </a:cubicBezTo>
                  <a:cubicBezTo>
                    <a:pt x="2409" y="364"/>
                    <a:pt x="2441" y="291"/>
                    <a:pt x="2471" y="218"/>
                  </a:cubicBezTo>
                  <a:cubicBezTo>
                    <a:pt x="2492" y="145"/>
                    <a:pt x="2524" y="73"/>
                    <a:pt x="2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26"/>
          <p:cNvGrpSpPr/>
          <p:nvPr/>
        </p:nvGrpSpPr>
        <p:grpSpPr>
          <a:xfrm>
            <a:off x="7742811" y="1320691"/>
            <a:ext cx="1587238" cy="2433315"/>
            <a:chOff x="4779525" y="2793850"/>
            <a:chExt cx="1727700" cy="2648650"/>
          </a:xfrm>
        </p:grpSpPr>
        <p:sp>
          <p:nvSpPr>
            <p:cNvPr id="911" name="Google Shape;911;p26"/>
            <p:cNvSpPr/>
            <p:nvPr/>
          </p:nvSpPr>
          <p:spPr>
            <a:xfrm>
              <a:off x="4779525" y="5267000"/>
              <a:ext cx="1727700" cy="175500"/>
            </a:xfrm>
            <a:custGeom>
              <a:rect b="b" l="l" r="r" t="t"/>
              <a:pathLst>
                <a:path extrusionOk="0" h="7020" w="69108">
                  <a:moveTo>
                    <a:pt x="22032" y="1"/>
                  </a:moveTo>
                  <a:cubicBezTo>
                    <a:pt x="15886" y="1"/>
                    <a:pt x="9760" y="208"/>
                    <a:pt x="3666" y="780"/>
                  </a:cubicBezTo>
                  <a:cubicBezTo>
                    <a:pt x="2233" y="904"/>
                    <a:pt x="540" y="1247"/>
                    <a:pt x="0" y="2586"/>
                  </a:cubicBezTo>
                  <a:cubicBezTo>
                    <a:pt x="1651" y="3572"/>
                    <a:pt x="3707" y="4123"/>
                    <a:pt x="5898" y="4403"/>
                  </a:cubicBezTo>
                  <a:cubicBezTo>
                    <a:pt x="7528" y="4621"/>
                    <a:pt x="9231" y="4684"/>
                    <a:pt x="10892" y="4684"/>
                  </a:cubicBezTo>
                  <a:cubicBezTo>
                    <a:pt x="13093" y="4684"/>
                    <a:pt x="15232" y="4569"/>
                    <a:pt x="17039" y="4497"/>
                  </a:cubicBezTo>
                  <a:cubicBezTo>
                    <a:pt x="18908" y="4424"/>
                    <a:pt x="20787" y="4248"/>
                    <a:pt x="22655" y="4248"/>
                  </a:cubicBezTo>
                  <a:lnTo>
                    <a:pt x="22925" y="4248"/>
                  </a:lnTo>
                  <a:cubicBezTo>
                    <a:pt x="23112" y="4248"/>
                    <a:pt x="23331" y="4237"/>
                    <a:pt x="23569" y="4216"/>
                  </a:cubicBezTo>
                  <a:cubicBezTo>
                    <a:pt x="23818" y="4206"/>
                    <a:pt x="24067" y="4185"/>
                    <a:pt x="24317" y="4185"/>
                  </a:cubicBezTo>
                  <a:cubicBezTo>
                    <a:pt x="24701" y="4185"/>
                    <a:pt x="25064" y="4227"/>
                    <a:pt x="25324" y="4362"/>
                  </a:cubicBezTo>
                  <a:cubicBezTo>
                    <a:pt x="25802" y="4611"/>
                    <a:pt x="25656" y="5379"/>
                    <a:pt x="25957" y="5545"/>
                  </a:cubicBezTo>
                  <a:cubicBezTo>
                    <a:pt x="28377" y="6874"/>
                    <a:pt x="31305" y="7019"/>
                    <a:pt x="34222" y="7019"/>
                  </a:cubicBezTo>
                  <a:cubicBezTo>
                    <a:pt x="34586" y="7019"/>
                    <a:pt x="34949" y="7019"/>
                    <a:pt x="35312" y="7010"/>
                  </a:cubicBezTo>
                  <a:cubicBezTo>
                    <a:pt x="46660" y="6936"/>
                    <a:pt x="57998" y="5732"/>
                    <a:pt x="69108" y="3427"/>
                  </a:cubicBezTo>
                  <a:cubicBezTo>
                    <a:pt x="68755" y="2130"/>
                    <a:pt x="67084" y="1818"/>
                    <a:pt x="65744" y="1766"/>
                  </a:cubicBezTo>
                  <a:cubicBezTo>
                    <a:pt x="51270" y="1195"/>
                    <a:pt x="36610" y="1"/>
                    <a:pt x="22032" y="1"/>
                  </a:cubicBezTo>
                  <a:close/>
                </a:path>
              </a:pathLst>
            </a:custGeom>
            <a:solidFill>
              <a:srgbClr val="0C0C0C">
                <a:alpha val="9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5282325" y="3267700"/>
              <a:ext cx="193650" cy="470975"/>
            </a:xfrm>
            <a:custGeom>
              <a:rect b="b" l="l" r="r" t="t"/>
              <a:pathLst>
                <a:path extrusionOk="0" h="18839" w="7746">
                  <a:moveTo>
                    <a:pt x="7098" y="1"/>
                  </a:moveTo>
                  <a:cubicBezTo>
                    <a:pt x="6218" y="1"/>
                    <a:pt x="5637" y="938"/>
                    <a:pt x="5326" y="1760"/>
                  </a:cubicBezTo>
                  <a:cubicBezTo>
                    <a:pt x="3717" y="6131"/>
                    <a:pt x="3831" y="10730"/>
                    <a:pt x="3914" y="15371"/>
                  </a:cubicBezTo>
                  <a:cubicBezTo>
                    <a:pt x="3104" y="13835"/>
                    <a:pt x="2190" y="12360"/>
                    <a:pt x="1184" y="10948"/>
                  </a:cubicBezTo>
                  <a:cubicBezTo>
                    <a:pt x="893" y="10980"/>
                    <a:pt x="478" y="11021"/>
                    <a:pt x="280" y="11239"/>
                  </a:cubicBezTo>
                  <a:cubicBezTo>
                    <a:pt x="0" y="11550"/>
                    <a:pt x="125" y="12028"/>
                    <a:pt x="259" y="12412"/>
                  </a:cubicBezTo>
                  <a:cubicBezTo>
                    <a:pt x="986" y="14406"/>
                    <a:pt x="1931" y="16326"/>
                    <a:pt x="3073" y="18123"/>
                  </a:cubicBezTo>
                  <a:cubicBezTo>
                    <a:pt x="3309" y="18484"/>
                    <a:pt x="3774" y="18838"/>
                    <a:pt x="4185" y="18838"/>
                  </a:cubicBezTo>
                  <a:cubicBezTo>
                    <a:pt x="4318" y="18838"/>
                    <a:pt x="4446" y="18801"/>
                    <a:pt x="4558" y="18714"/>
                  </a:cubicBezTo>
                  <a:cubicBezTo>
                    <a:pt x="5005" y="18372"/>
                    <a:pt x="5160" y="17780"/>
                    <a:pt x="5275" y="17240"/>
                  </a:cubicBezTo>
                  <a:cubicBezTo>
                    <a:pt x="6489" y="11799"/>
                    <a:pt x="7714" y="6307"/>
                    <a:pt x="7746" y="731"/>
                  </a:cubicBezTo>
                  <a:cubicBezTo>
                    <a:pt x="7746" y="535"/>
                    <a:pt x="7746" y="306"/>
                    <a:pt x="7600" y="161"/>
                  </a:cubicBezTo>
                  <a:cubicBezTo>
                    <a:pt x="7496" y="57"/>
                    <a:pt x="7340" y="15"/>
                    <a:pt x="7195" y="5"/>
                  </a:cubicBezTo>
                  <a:cubicBezTo>
                    <a:pt x="7162" y="2"/>
                    <a:pt x="7130" y="1"/>
                    <a:pt x="709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5324375" y="3799400"/>
              <a:ext cx="465675" cy="1066750"/>
            </a:xfrm>
            <a:custGeom>
              <a:rect b="b" l="l" r="r" t="t"/>
              <a:pathLst>
                <a:path extrusionOk="0" h="42670" w="18627">
                  <a:moveTo>
                    <a:pt x="18076" y="1"/>
                  </a:moveTo>
                  <a:cubicBezTo>
                    <a:pt x="15480" y="1166"/>
                    <a:pt x="12807" y="1878"/>
                    <a:pt x="10095" y="1878"/>
                  </a:cubicBezTo>
                  <a:cubicBezTo>
                    <a:pt x="8577" y="1878"/>
                    <a:pt x="7048" y="1655"/>
                    <a:pt x="5513" y="1163"/>
                  </a:cubicBezTo>
                  <a:cubicBezTo>
                    <a:pt x="4548" y="4154"/>
                    <a:pt x="3385" y="7134"/>
                    <a:pt x="2834" y="10228"/>
                  </a:cubicBezTo>
                  <a:cubicBezTo>
                    <a:pt x="2284" y="13332"/>
                    <a:pt x="1900" y="16458"/>
                    <a:pt x="1505" y="19582"/>
                  </a:cubicBezTo>
                  <a:cubicBezTo>
                    <a:pt x="737" y="25491"/>
                    <a:pt x="197" y="31430"/>
                    <a:pt x="145" y="37389"/>
                  </a:cubicBezTo>
                  <a:cubicBezTo>
                    <a:pt x="135" y="38313"/>
                    <a:pt x="0" y="40110"/>
                    <a:pt x="457" y="40961"/>
                  </a:cubicBezTo>
                  <a:cubicBezTo>
                    <a:pt x="801" y="41589"/>
                    <a:pt x="1412" y="41792"/>
                    <a:pt x="2074" y="41792"/>
                  </a:cubicBezTo>
                  <a:cubicBezTo>
                    <a:pt x="2770" y="41792"/>
                    <a:pt x="3522" y="41568"/>
                    <a:pt x="4080" y="41376"/>
                  </a:cubicBezTo>
                  <a:cubicBezTo>
                    <a:pt x="4308" y="41303"/>
                    <a:pt x="4548" y="41210"/>
                    <a:pt x="4714" y="41044"/>
                  </a:cubicBezTo>
                  <a:cubicBezTo>
                    <a:pt x="5077" y="40670"/>
                    <a:pt x="4963" y="40089"/>
                    <a:pt x="4859" y="39590"/>
                  </a:cubicBezTo>
                  <a:cubicBezTo>
                    <a:pt x="4433" y="37680"/>
                    <a:pt x="4382" y="35697"/>
                    <a:pt x="4703" y="33776"/>
                  </a:cubicBezTo>
                  <a:cubicBezTo>
                    <a:pt x="4848" y="32852"/>
                    <a:pt x="5088" y="31938"/>
                    <a:pt x="5077" y="31004"/>
                  </a:cubicBezTo>
                  <a:cubicBezTo>
                    <a:pt x="5067" y="30256"/>
                    <a:pt x="4901" y="29508"/>
                    <a:pt x="4901" y="28761"/>
                  </a:cubicBezTo>
                  <a:cubicBezTo>
                    <a:pt x="4901" y="27609"/>
                    <a:pt x="5295" y="26497"/>
                    <a:pt x="5617" y="25397"/>
                  </a:cubicBezTo>
                  <a:cubicBezTo>
                    <a:pt x="6749" y="21504"/>
                    <a:pt x="6883" y="17568"/>
                    <a:pt x="7548" y="13634"/>
                  </a:cubicBezTo>
                  <a:cubicBezTo>
                    <a:pt x="7673" y="12928"/>
                    <a:pt x="7797" y="12211"/>
                    <a:pt x="8088" y="11546"/>
                  </a:cubicBezTo>
                  <a:cubicBezTo>
                    <a:pt x="8379" y="10893"/>
                    <a:pt x="8867" y="10280"/>
                    <a:pt x="9541" y="9979"/>
                  </a:cubicBezTo>
                  <a:cubicBezTo>
                    <a:pt x="9902" y="9816"/>
                    <a:pt x="10218" y="9742"/>
                    <a:pt x="10496" y="9742"/>
                  </a:cubicBezTo>
                  <a:cubicBezTo>
                    <a:pt x="12983" y="9742"/>
                    <a:pt x="12384" y="15676"/>
                    <a:pt x="12366" y="17143"/>
                  </a:cubicBezTo>
                  <a:cubicBezTo>
                    <a:pt x="12335" y="19926"/>
                    <a:pt x="12086" y="22708"/>
                    <a:pt x="11929" y="25480"/>
                  </a:cubicBezTo>
                  <a:cubicBezTo>
                    <a:pt x="11597" y="31097"/>
                    <a:pt x="11130" y="36714"/>
                    <a:pt x="10517" y="42311"/>
                  </a:cubicBezTo>
                  <a:cubicBezTo>
                    <a:pt x="11805" y="42425"/>
                    <a:pt x="13103" y="42539"/>
                    <a:pt x="14391" y="42643"/>
                  </a:cubicBezTo>
                  <a:cubicBezTo>
                    <a:pt x="14518" y="42658"/>
                    <a:pt x="14649" y="42670"/>
                    <a:pt x="14779" y="42670"/>
                  </a:cubicBezTo>
                  <a:cubicBezTo>
                    <a:pt x="15018" y="42670"/>
                    <a:pt x="15250" y="42629"/>
                    <a:pt x="15439" y="42487"/>
                  </a:cubicBezTo>
                  <a:cubicBezTo>
                    <a:pt x="15730" y="42248"/>
                    <a:pt x="15792" y="41843"/>
                    <a:pt x="15823" y="41480"/>
                  </a:cubicBezTo>
                  <a:cubicBezTo>
                    <a:pt x="16488" y="34596"/>
                    <a:pt x="17734" y="27775"/>
                    <a:pt x="18315" y="20891"/>
                  </a:cubicBezTo>
                  <a:cubicBezTo>
                    <a:pt x="18627" y="17184"/>
                    <a:pt x="18523" y="13530"/>
                    <a:pt x="18367" y="9864"/>
                  </a:cubicBezTo>
                  <a:cubicBezTo>
                    <a:pt x="18221" y="6583"/>
                    <a:pt x="18045" y="3313"/>
                    <a:pt x="18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5529425" y="3872350"/>
              <a:ext cx="90075" cy="189000"/>
            </a:xfrm>
            <a:custGeom>
              <a:rect b="b" l="l" r="r" t="t"/>
              <a:pathLst>
                <a:path extrusionOk="0" h="7560" w="3603">
                  <a:moveTo>
                    <a:pt x="800" y="1"/>
                  </a:moveTo>
                  <a:cubicBezTo>
                    <a:pt x="758" y="94"/>
                    <a:pt x="727" y="197"/>
                    <a:pt x="686" y="291"/>
                  </a:cubicBezTo>
                  <a:cubicBezTo>
                    <a:pt x="654" y="395"/>
                    <a:pt x="623" y="499"/>
                    <a:pt x="592" y="592"/>
                  </a:cubicBezTo>
                  <a:cubicBezTo>
                    <a:pt x="561" y="696"/>
                    <a:pt x="530" y="800"/>
                    <a:pt x="509" y="893"/>
                  </a:cubicBezTo>
                  <a:cubicBezTo>
                    <a:pt x="488" y="945"/>
                    <a:pt x="478" y="997"/>
                    <a:pt x="467" y="1049"/>
                  </a:cubicBezTo>
                  <a:lnTo>
                    <a:pt x="426" y="1205"/>
                  </a:lnTo>
                  <a:cubicBezTo>
                    <a:pt x="322" y="1609"/>
                    <a:pt x="239" y="2025"/>
                    <a:pt x="177" y="2440"/>
                  </a:cubicBezTo>
                  <a:cubicBezTo>
                    <a:pt x="52" y="3271"/>
                    <a:pt x="0" y="4112"/>
                    <a:pt x="21" y="4964"/>
                  </a:cubicBezTo>
                  <a:lnTo>
                    <a:pt x="21" y="5119"/>
                  </a:lnTo>
                  <a:cubicBezTo>
                    <a:pt x="21" y="5171"/>
                    <a:pt x="31" y="5223"/>
                    <a:pt x="31" y="5285"/>
                  </a:cubicBezTo>
                  <a:cubicBezTo>
                    <a:pt x="42" y="5389"/>
                    <a:pt x="52" y="5503"/>
                    <a:pt x="73" y="5607"/>
                  </a:cubicBezTo>
                  <a:cubicBezTo>
                    <a:pt x="93" y="5721"/>
                    <a:pt x="125" y="5836"/>
                    <a:pt x="167" y="5949"/>
                  </a:cubicBezTo>
                  <a:cubicBezTo>
                    <a:pt x="208" y="6053"/>
                    <a:pt x="260" y="6168"/>
                    <a:pt x="343" y="6261"/>
                  </a:cubicBezTo>
                  <a:cubicBezTo>
                    <a:pt x="426" y="6365"/>
                    <a:pt x="530" y="6448"/>
                    <a:pt x="633" y="6500"/>
                  </a:cubicBezTo>
                  <a:cubicBezTo>
                    <a:pt x="748" y="6562"/>
                    <a:pt x="873" y="6593"/>
                    <a:pt x="986" y="6614"/>
                  </a:cubicBezTo>
                  <a:cubicBezTo>
                    <a:pt x="1111" y="6625"/>
                    <a:pt x="1226" y="6625"/>
                    <a:pt x="1329" y="6625"/>
                  </a:cubicBezTo>
                  <a:cubicBezTo>
                    <a:pt x="1443" y="6614"/>
                    <a:pt x="1547" y="6604"/>
                    <a:pt x="1651" y="6583"/>
                  </a:cubicBezTo>
                  <a:cubicBezTo>
                    <a:pt x="1755" y="6572"/>
                    <a:pt x="1859" y="6552"/>
                    <a:pt x="1962" y="6542"/>
                  </a:cubicBezTo>
                  <a:cubicBezTo>
                    <a:pt x="2004" y="6542"/>
                    <a:pt x="2056" y="6542"/>
                    <a:pt x="2108" y="6531"/>
                  </a:cubicBezTo>
                  <a:lnTo>
                    <a:pt x="2253" y="6531"/>
                  </a:lnTo>
                  <a:cubicBezTo>
                    <a:pt x="2347" y="6542"/>
                    <a:pt x="2440" y="6552"/>
                    <a:pt x="2534" y="6583"/>
                  </a:cubicBezTo>
                  <a:cubicBezTo>
                    <a:pt x="2627" y="6604"/>
                    <a:pt x="2721" y="6635"/>
                    <a:pt x="2814" y="6687"/>
                  </a:cubicBezTo>
                  <a:lnTo>
                    <a:pt x="2938" y="6749"/>
                  </a:lnTo>
                  <a:cubicBezTo>
                    <a:pt x="2980" y="6780"/>
                    <a:pt x="3021" y="6812"/>
                    <a:pt x="3063" y="6832"/>
                  </a:cubicBezTo>
                  <a:cubicBezTo>
                    <a:pt x="3104" y="6863"/>
                    <a:pt x="3146" y="6895"/>
                    <a:pt x="3188" y="6936"/>
                  </a:cubicBezTo>
                  <a:lnTo>
                    <a:pt x="3240" y="6988"/>
                  </a:lnTo>
                  <a:lnTo>
                    <a:pt x="3261" y="7009"/>
                  </a:lnTo>
                  <a:lnTo>
                    <a:pt x="3291" y="7040"/>
                  </a:lnTo>
                  <a:cubicBezTo>
                    <a:pt x="3427" y="7185"/>
                    <a:pt x="3541" y="7362"/>
                    <a:pt x="3603" y="7559"/>
                  </a:cubicBezTo>
                  <a:cubicBezTo>
                    <a:pt x="3603" y="7507"/>
                    <a:pt x="3593" y="7455"/>
                    <a:pt x="3572" y="7403"/>
                  </a:cubicBezTo>
                  <a:cubicBezTo>
                    <a:pt x="3572" y="7382"/>
                    <a:pt x="3561" y="7362"/>
                    <a:pt x="3551" y="7331"/>
                  </a:cubicBezTo>
                  <a:cubicBezTo>
                    <a:pt x="3541" y="7310"/>
                    <a:pt x="3531" y="7278"/>
                    <a:pt x="3520" y="7258"/>
                  </a:cubicBezTo>
                  <a:cubicBezTo>
                    <a:pt x="3478" y="7154"/>
                    <a:pt x="3437" y="7061"/>
                    <a:pt x="3374" y="6978"/>
                  </a:cubicBezTo>
                  <a:cubicBezTo>
                    <a:pt x="3312" y="6884"/>
                    <a:pt x="3240" y="6801"/>
                    <a:pt x="3157" y="6729"/>
                  </a:cubicBezTo>
                  <a:cubicBezTo>
                    <a:pt x="3084" y="6655"/>
                    <a:pt x="2991" y="6583"/>
                    <a:pt x="2897" y="6531"/>
                  </a:cubicBezTo>
                  <a:cubicBezTo>
                    <a:pt x="2710" y="6406"/>
                    <a:pt x="2502" y="6323"/>
                    <a:pt x="2274" y="6293"/>
                  </a:cubicBezTo>
                  <a:lnTo>
                    <a:pt x="2191" y="6293"/>
                  </a:lnTo>
                  <a:cubicBezTo>
                    <a:pt x="2160" y="6282"/>
                    <a:pt x="2129" y="6282"/>
                    <a:pt x="2108" y="6282"/>
                  </a:cubicBezTo>
                  <a:lnTo>
                    <a:pt x="1942" y="6282"/>
                  </a:lnTo>
                  <a:cubicBezTo>
                    <a:pt x="1828" y="6282"/>
                    <a:pt x="1724" y="6293"/>
                    <a:pt x="1620" y="6302"/>
                  </a:cubicBezTo>
                  <a:cubicBezTo>
                    <a:pt x="1516" y="6302"/>
                    <a:pt x="1413" y="6313"/>
                    <a:pt x="1319" y="6313"/>
                  </a:cubicBezTo>
                  <a:cubicBezTo>
                    <a:pt x="1226" y="6313"/>
                    <a:pt x="1122" y="6313"/>
                    <a:pt x="1039" y="6293"/>
                  </a:cubicBezTo>
                  <a:cubicBezTo>
                    <a:pt x="945" y="6282"/>
                    <a:pt x="873" y="6251"/>
                    <a:pt x="800" y="6209"/>
                  </a:cubicBezTo>
                  <a:cubicBezTo>
                    <a:pt x="727" y="6168"/>
                    <a:pt x="665" y="6116"/>
                    <a:pt x="613" y="6043"/>
                  </a:cubicBezTo>
                  <a:cubicBezTo>
                    <a:pt x="509" y="5919"/>
                    <a:pt x="457" y="5742"/>
                    <a:pt x="426" y="5545"/>
                  </a:cubicBezTo>
                  <a:cubicBezTo>
                    <a:pt x="405" y="5451"/>
                    <a:pt x="395" y="5358"/>
                    <a:pt x="395" y="5254"/>
                  </a:cubicBezTo>
                  <a:cubicBezTo>
                    <a:pt x="384" y="5160"/>
                    <a:pt x="384" y="5057"/>
                    <a:pt x="384" y="4953"/>
                  </a:cubicBezTo>
                  <a:cubicBezTo>
                    <a:pt x="363" y="4122"/>
                    <a:pt x="384" y="3302"/>
                    <a:pt x="457" y="2472"/>
                  </a:cubicBezTo>
                  <a:cubicBezTo>
                    <a:pt x="499" y="2056"/>
                    <a:pt x="540" y="1651"/>
                    <a:pt x="603" y="1236"/>
                  </a:cubicBezTo>
                  <a:cubicBezTo>
                    <a:pt x="613" y="1132"/>
                    <a:pt x="623" y="1028"/>
                    <a:pt x="644" y="924"/>
                  </a:cubicBezTo>
                  <a:lnTo>
                    <a:pt x="696" y="613"/>
                  </a:lnTo>
                  <a:lnTo>
                    <a:pt x="737" y="312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5728250" y="3866900"/>
              <a:ext cx="47525" cy="132675"/>
            </a:xfrm>
            <a:custGeom>
              <a:rect b="b" l="l" r="r" t="t"/>
              <a:pathLst>
                <a:path extrusionOk="0" h="5307" w="1901">
                  <a:moveTo>
                    <a:pt x="977" y="0"/>
                  </a:moveTo>
                  <a:cubicBezTo>
                    <a:pt x="945" y="21"/>
                    <a:pt x="924" y="42"/>
                    <a:pt x="904" y="73"/>
                  </a:cubicBezTo>
                  <a:cubicBezTo>
                    <a:pt x="883" y="94"/>
                    <a:pt x="852" y="115"/>
                    <a:pt x="831" y="145"/>
                  </a:cubicBezTo>
                  <a:cubicBezTo>
                    <a:pt x="790" y="187"/>
                    <a:pt x="748" y="239"/>
                    <a:pt x="707" y="291"/>
                  </a:cubicBezTo>
                  <a:cubicBezTo>
                    <a:pt x="686" y="322"/>
                    <a:pt x="665" y="343"/>
                    <a:pt x="644" y="374"/>
                  </a:cubicBezTo>
                  <a:lnTo>
                    <a:pt x="592" y="457"/>
                  </a:lnTo>
                  <a:cubicBezTo>
                    <a:pt x="551" y="509"/>
                    <a:pt x="520" y="572"/>
                    <a:pt x="488" y="623"/>
                  </a:cubicBezTo>
                  <a:cubicBezTo>
                    <a:pt x="467" y="655"/>
                    <a:pt x="447" y="685"/>
                    <a:pt x="437" y="706"/>
                  </a:cubicBezTo>
                  <a:lnTo>
                    <a:pt x="384" y="800"/>
                  </a:lnTo>
                  <a:cubicBezTo>
                    <a:pt x="374" y="831"/>
                    <a:pt x="354" y="862"/>
                    <a:pt x="343" y="893"/>
                  </a:cubicBezTo>
                  <a:cubicBezTo>
                    <a:pt x="333" y="925"/>
                    <a:pt x="312" y="955"/>
                    <a:pt x="301" y="987"/>
                  </a:cubicBezTo>
                  <a:cubicBezTo>
                    <a:pt x="271" y="1038"/>
                    <a:pt x="250" y="1101"/>
                    <a:pt x="229" y="1174"/>
                  </a:cubicBezTo>
                  <a:lnTo>
                    <a:pt x="188" y="1267"/>
                  </a:lnTo>
                  <a:cubicBezTo>
                    <a:pt x="177" y="1298"/>
                    <a:pt x="167" y="1329"/>
                    <a:pt x="167" y="1361"/>
                  </a:cubicBezTo>
                  <a:cubicBezTo>
                    <a:pt x="135" y="1423"/>
                    <a:pt x="125" y="1495"/>
                    <a:pt x="104" y="1558"/>
                  </a:cubicBezTo>
                  <a:cubicBezTo>
                    <a:pt x="94" y="1589"/>
                    <a:pt x="94" y="1620"/>
                    <a:pt x="84" y="1651"/>
                  </a:cubicBezTo>
                  <a:lnTo>
                    <a:pt x="63" y="1755"/>
                  </a:lnTo>
                  <a:lnTo>
                    <a:pt x="52" y="1859"/>
                  </a:lnTo>
                  <a:cubicBezTo>
                    <a:pt x="42" y="1890"/>
                    <a:pt x="31" y="1921"/>
                    <a:pt x="31" y="1952"/>
                  </a:cubicBezTo>
                  <a:cubicBezTo>
                    <a:pt x="21" y="2025"/>
                    <a:pt x="11" y="2087"/>
                    <a:pt x="11" y="2160"/>
                  </a:cubicBezTo>
                  <a:cubicBezTo>
                    <a:pt x="11" y="2191"/>
                    <a:pt x="11" y="2222"/>
                    <a:pt x="1" y="2254"/>
                  </a:cubicBezTo>
                  <a:lnTo>
                    <a:pt x="1" y="2357"/>
                  </a:lnTo>
                  <a:lnTo>
                    <a:pt x="1" y="2565"/>
                  </a:lnTo>
                  <a:cubicBezTo>
                    <a:pt x="1" y="2596"/>
                    <a:pt x="1" y="2627"/>
                    <a:pt x="11" y="2669"/>
                  </a:cubicBezTo>
                  <a:lnTo>
                    <a:pt x="11" y="2762"/>
                  </a:lnTo>
                  <a:lnTo>
                    <a:pt x="21" y="2866"/>
                  </a:lnTo>
                  <a:cubicBezTo>
                    <a:pt x="31" y="2897"/>
                    <a:pt x="31" y="2939"/>
                    <a:pt x="31" y="2970"/>
                  </a:cubicBezTo>
                  <a:cubicBezTo>
                    <a:pt x="42" y="3032"/>
                    <a:pt x="52" y="3105"/>
                    <a:pt x="73" y="3167"/>
                  </a:cubicBezTo>
                  <a:cubicBezTo>
                    <a:pt x="73" y="3209"/>
                    <a:pt x="84" y="3240"/>
                    <a:pt x="84" y="3271"/>
                  </a:cubicBezTo>
                  <a:lnTo>
                    <a:pt x="114" y="3375"/>
                  </a:lnTo>
                  <a:cubicBezTo>
                    <a:pt x="125" y="3437"/>
                    <a:pt x="146" y="3500"/>
                    <a:pt x="167" y="3562"/>
                  </a:cubicBezTo>
                  <a:lnTo>
                    <a:pt x="177" y="3593"/>
                  </a:lnTo>
                  <a:lnTo>
                    <a:pt x="177" y="3613"/>
                  </a:lnTo>
                  <a:lnTo>
                    <a:pt x="198" y="3666"/>
                  </a:lnTo>
                  <a:lnTo>
                    <a:pt x="229" y="3759"/>
                  </a:lnTo>
                  <a:cubicBezTo>
                    <a:pt x="281" y="3883"/>
                    <a:pt x="333" y="4008"/>
                    <a:pt x="395" y="4132"/>
                  </a:cubicBezTo>
                  <a:cubicBezTo>
                    <a:pt x="405" y="4164"/>
                    <a:pt x="426" y="4195"/>
                    <a:pt x="437" y="4226"/>
                  </a:cubicBezTo>
                  <a:lnTo>
                    <a:pt x="488" y="4309"/>
                  </a:lnTo>
                  <a:lnTo>
                    <a:pt x="520" y="4351"/>
                  </a:lnTo>
                  <a:cubicBezTo>
                    <a:pt x="520" y="4372"/>
                    <a:pt x="530" y="4382"/>
                    <a:pt x="541" y="4402"/>
                  </a:cubicBezTo>
                  <a:lnTo>
                    <a:pt x="603" y="4485"/>
                  </a:lnTo>
                  <a:lnTo>
                    <a:pt x="613" y="4506"/>
                  </a:lnTo>
                  <a:lnTo>
                    <a:pt x="624" y="4527"/>
                  </a:lnTo>
                  <a:lnTo>
                    <a:pt x="654" y="4569"/>
                  </a:lnTo>
                  <a:cubicBezTo>
                    <a:pt x="675" y="4600"/>
                    <a:pt x="696" y="4621"/>
                    <a:pt x="717" y="4652"/>
                  </a:cubicBezTo>
                  <a:lnTo>
                    <a:pt x="779" y="4725"/>
                  </a:lnTo>
                  <a:lnTo>
                    <a:pt x="811" y="4766"/>
                  </a:lnTo>
                  <a:cubicBezTo>
                    <a:pt x="820" y="4787"/>
                    <a:pt x="831" y="4797"/>
                    <a:pt x="841" y="4808"/>
                  </a:cubicBezTo>
                  <a:lnTo>
                    <a:pt x="904" y="4880"/>
                  </a:lnTo>
                  <a:lnTo>
                    <a:pt x="977" y="4953"/>
                  </a:lnTo>
                  <a:cubicBezTo>
                    <a:pt x="1028" y="5005"/>
                    <a:pt x="1080" y="5057"/>
                    <a:pt x="1132" y="5098"/>
                  </a:cubicBezTo>
                  <a:cubicBezTo>
                    <a:pt x="1247" y="5182"/>
                    <a:pt x="1371" y="5244"/>
                    <a:pt x="1506" y="5285"/>
                  </a:cubicBezTo>
                  <a:cubicBezTo>
                    <a:pt x="1568" y="5295"/>
                    <a:pt x="1641" y="5306"/>
                    <a:pt x="1713" y="5306"/>
                  </a:cubicBezTo>
                  <a:cubicBezTo>
                    <a:pt x="1745" y="5295"/>
                    <a:pt x="1776" y="5295"/>
                    <a:pt x="1817" y="5285"/>
                  </a:cubicBezTo>
                  <a:cubicBezTo>
                    <a:pt x="1849" y="5275"/>
                    <a:pt x="1880" y="5254"/>
                    <a:pt x="1900" y="5244"/>
                  </a:cubicBezTo>
                  <a:cubicBezTo>
                    <a:pt x="1870" y="5244"/>
                    <a:pt x="1838" y="5254"/>
                    <a:pt x="1807" y="5254"/>
                  </a:cubicBezTo>
                  <a:cubicBezTo>
                    <a:pt x="1776" y="5254"/>
                    <a:pt x="1745" y="5254"/>
                    <a:pt x="1713" y="5244"/>
                  </a:cubicBezTo>
                  <a:cubicBezTo>
                    <a:pt x="1651" y="5233"/>
                    <a:pt x="1600" y="5212"/>
                    <a:pt x="1537" y="5191"/>
                  </a:cubicBezTo>
                  <a:cubicBezTo>
                    <a:pt x="1485" y="5161"/>
                    <a:pt x="1433" y="5129"/>
                    <a:pt x="1392" y="5088"/>
                  </a:cubicBezTo>
                  <a:cubicBezTo>
                    <a:pt x="1340" y="5046"/>
                    <a:pt x="1298" y="5005"/>
                    <a:pt x="1257" y="4963"/>
                  </a:cubicBezTo>
                  <a:cubicBezTo>
                    <a:pt x="1215" y="4912"/>
                    <a:pt x="1173" y="4870"/>
                    <a:pt x="1143" y="4818"/>
                  </a:cubicBezTo>
                  <a:cubicBezTo>
                    <a:pt x="1101" y="4766"/>
                    <a:pt x="1070" y="4714"/>
                    <a:pt x="1028" y="4662"/>
                  </a:cubicBezTo>
                  <a:cubicBezTo>
                    <a:pt x="1028" y="4652"/>
                    <a:pt x="1018" y="4642"/>
                    <a:pt x="1007" y="4621"/>
                  </a:cubicBezTo>
                  <a:lnTo>
                    <a:pt x="987" y="4579"/>
                  </a:lnTo>
                  <a:lnTo>
                    <a:pt x="935" y="4506"/>
                  </a:lnTo>
                  <a:cubicBezTo>
                    <a:pt x="914" y="4475"/>
                    <a:pt x="904" y="4444"/>
                    <a:pt x="894" y="4423"/>
                  </a:cubicBezTo>
                  <a:lnTo>
                    <a:pt x="862" y="4382"/>
                  </a:lnTo>
                  <a:lnTo>
                    <a:pt x="852" y="4361"/>
                  </a:lnTo>
                  <a:lnTo>
                    <a:pt x="841" y="4340"/>
                  </a:lnTo>
                  <a:lnTo>
                    <a:pt x="800" y="4257"/>
                  </a:lnTo>
                  <a:cubicBezTo>
                    <a:pt x="790" y="4236"/>
                    <a:pt x="790" y="4226"/>
                    <a:pt x="779" y="4216"/>
                  </a:cubicBezTo>
                  <a:lnTo>
                    <a:pt x="758" y="4174"/>
                  </a:lnTo>
                  <a:lnTo>
                    <a:pt x="717" y="4081"/>
                  </a:lnTo>
                  <a:cubicBezTo>
                    <a:pt x="707" y="4060"/>
                    <a:pt x="696" y="4029"/>
                    <a:pt x="686" y="3998"/>
                  </a:cubicBezTo>
                  <a:cubicBezTo>
                    <a:pt x="634" y="3883"/>
                    <a:pt x="592" y="3769"/>
                    <a:pt x="561" y="3645"/>
                  </a:cubicBezTo>
                  <a:lnTo>
                    <a:pt x="530" y="3562"/>
                  </a:lnTo>
                  <a:lnTo>
                    <a:pt x="520" y="3509"/>
                  </a:lnTo>
                  <a:lnTo>
                    <a:pt x="509" y="3489"/>
                  </a:lnTo>
                  <a:lnTo>
                    <a:pt x="509" y="3468"/>
                  </a:lnTo>
                  <a:cubicBezTo>
                    <a:pt x="488" y="3406"/>
                    <a:pt x="478" y="3343"/>
                    <a:pt x="457" y="3292"/>
                  </a:cubicBezTo>
                  <a:lnTo>
                    <a:pt x="447" y="3198"/>
                  </a:lnTo>
                  <a:cubicBezTo>
                    <a:pt x="437" y="3167"/>
                    <a:pt x="426" y="3136"/>
                    <a:pt x="426" y="3105"/>
                  </a:cubicBezTo>
                  <a:lnTo>
                    <a:pt x="395" y="2918"/>
                  </a:lnTo>
                  <a:cubicBezTo>
                    <a:pt x="395" y="2887"/>
                    <a:pt x="384" y="2856"/>
                    <a:pt x="384" y="2824"/>
                  </a:cubicBezTo>
                  <a:lnTo>
                    <a:pt x="374" y="2731"/>
                  </a:lnTo>
                  <a:lnTo>
                    <a:pt x="364" y="2637"/>
                  </a:lnTo>
                  <a:lnTo>
                    <a:pt x="364" y="2544"/>
                  </a:lnTo>
                  <a:cubicBezTo>
                    <a:pt x="354" y="2482"/>
                    <a:pt x="354" y="2420"/>
                    <a:pt x="354" y="2357"/>
                  </a:cubicBezTo>
                  <a:lnTo>
                    <a:pt x="354" y="2264"/>
                  </a:lnTo>
                  <a:lnTo>
                    <a:pt x="354" y="2171"/>
                  </a:lnTo>
                  <a:cubicBezTo>
                    <a:pt x="354" y="2046"/>
                    <a:pt x="374" y="1921"/>
                    <a:pt x="384" y="1797"/>
                  </a:cubicBezTo>
                  <a:cubicBezTo>
                    <a:pt x="395" y="1682"/>
                    <a:pt x="416" y="1558"/>
                    <a:pt x="437" y="1433"/>
                  </a:cubicBezTo>
                  <a:cubicBezTo>
                    <a:pt x="447" y="1402"/>
                    <a:pt x="447" y="1371"/>
                    <a:pt x="457" y="1340"/>
                  </a:cubicBezTo>
                  <a:lnTo>
                    <a:pt x="478" y="1246"/>
                  </a:lnTo>
                  <a:cubicBezTo>
                    <a:pt x="488" y="1184"/>
                    <a:pt x="509" y="1121"/>
                    <a:pt x="530" y="1059"/>
                  </a:cubicBezTo>
                  <a:cubicBezTo>
                    <a:pt x="530" y="1028"/>
                    <a:pt x="541" y="997"/>
                    <a:pt x="551" y="976"/>
                  </a:cubicBezTo>
                  <a:lnTo>
                    <a:pt x="582" y="883"/>
                  </a:lnTo>
                  <a:lnTo>
                    <a:pt x="613" y="789"/>
                  </a:lnTo>
                  <a:lnTo>
                    <a:pt x="644" y="696"/>
                  </a:lnTo>
                  <a:cubicBezTo>
                    <a:pt x="665" y="644"/>
                    <a:pt x="686" y="582"/>
                    <a:pt x="717" y="519"/>
                  </a:cubicBezTo>
                  <a:lnTo>
                    <a:pt x="748" y="436"/>
                  </a:lnTo>
                  <a:cubicBezTo>
                    <a:pt x="769" y="405"/>
                    <a:pt x="779" y="374"/>
                    <a:pt x="790" y="343"/>
                  </a:cubicBezTo>
                  <a:cubicBezTo>
                    <a:pt x="820" y="291"/>
                    <a:pt x="852" y="229"/>
                    <a:pt x="883" y="177"/>
                  </a:cubicBezTo>
                  <a:cubicBezTo>
                    <a:pt x="894" y="145"/>
                    <a:pt x="914" y="115"/>
                    <a:pt x="924" y="83"/>
                  </a:cubicBezTo>
                  <a:cubicBezTo>
                    <a:pt x="945" y="52"/>
                    <a:pt x="956" y="32"/>
                    <a:pt x="977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5421450" y="3841200"/>
              <a:ext cx="51150" cy="132150"/>
            </a:xfrm>
            <a:custGeom>
              <a:rect b="b" l="l" r="r" t="t"/>
              <a:pathLst>
                <a:path extrusionOk="0" h="5286" w="2046">
                  <a:moveTo>
                    <a:pt x="1745" y="1"/>
                  </a:moveTo>
                  <a:cubicBezTo>
                    <a:pt x="1754" y="63"/>
                    <a:pt x="1754" y="125"/>
                    <a:pt x="1765" y="188"/>
                  </a:cubicBezTo>
                  <a:cubicBezTo>
                    <a:pt x="1765" y="250"/>
                    <a:pt x="1775" y="312"/>
                    <a:pt x="1775" y="374"/>
                  </a:cubicBezTo>
                  <a:cubicBezTo>
                    <a:pt x="1775" y="437"/>
                    <a:pt x="1786" y="488"/>
                    <a:pt x="1786" y="550"/>
                  </a:cubicBezTo>
                  <a:lnTo>
                    <a:pt x="1786" y="737"/>
                  </a:lnTo>
                  <a:cubicBezTo>
                    <a:pt x="1796" y="977"/>
                    <a:pt x="1786" y="1215"/>
                    <a:pt x="1754" y="1454"/>
                  </a:cubicBezTo>
                  <a:cubicBezTo>
                    <a:pt x="1754" y="1506"/>
                    <a:pt x="1745" y="1568"/>
                    <a:pt x="1734" y="1630"/>
                  </a:cubicBezTo>
                  <a:lnTo>
                    <a:pt x="1713" y="1807"/>
                  </a:lnTo>
                  <a:lnTo>
                    <a:pt x="1682" y="1983"/>
                  </a:lnTo>
                  <a:lnTo>
                    <a:pt x="1651" y="2149"/>
                  </a:lnTo>
                  <a:cubicBezTo>
                    <a:pt x="1599" y="2389"/>
                    <a:pt x="1537" y="2617"/>
                    <a:pt x="1464" y="2835"/>
                  </a:cubicBezTo>
                  <a:cubicBezTo>
                    <a:pt x="1308" y="3282"/>
                    <a:pt x="1111" y="3718"/>
                    <a:pt x="872" y="4122"/>
                  </a:cubicBezTo>
                  <a:cubicBezTo>
                    <a:pt x="748" y="4330"/>
                    <a:pt x="612" y="4528"/>
                    <a:pt x="467" y="4724"/>
                  </a:cubicBezTo>
                  <a:lnTo>
                    <a:pt x="353" y="4870"/>
                  </a:lnTo>
                  <a:lnTo>
                    <a:pt x="239" y="5005"/>
                  </a:lnTo>
                  <a:cubicBezTo>
                    <a:pt x="208" y="5057"/>
                    <a:pt x="166" y="5098"/>
                    <a:pt x="125" y="5150"/>
                  </a:cubicBezTo>
                  <a:cubicBezTo>
                    <a:pt x="83" y="5192"/>
                    <a:pt x="42" y="5244"/>
                    <a:pt x="0" y="5285"/>
                  </a:cubicBezTo>
                  <a:cubicBezTo>
                    <a:pt x="52" y="5254"/>
                    <a:pt x="114" y="5223"/>
                    <a:pt x="166" y="5192"/>
                  </a:cubicBezTo>
                  <a:cubicBezTo>
                    <a:pt x="208" y="5150"/>
                    <a:pt x="259" y="5119"/>
                    <a:pt x="312" y="5077"/>
                  </a:cubicBezTo>
                  <a:cubicBezTo>
                    <a:pt x="363" y="5047"/>
                    <a:pt x="416" y="5005"/>
                    <a:pt x="457" y="4964"/>
                  </a:cubicBezTo>
                  <a:cubicBezTo>
                    <a:pt x="509" y="4922"/>
                    <a:pt x="550" y="4881"/>
                    <a:pt x="602" y="4839"/>
                  </a:cubicBezTo>
                  <a:cubicBezTo>
                    <a:pt x="779" y="4673"/>
                    <a:pt x="955" y="4486"/>
                    <a:pt x="1101" y="4288"/>
                  </a:cubicBezTo>
                  <a:cubicBezTo>
                    <a:pt x="1412" y="3884"/>
                    <a:pt x="1641" y="3427"/>
                    <a:pt x="1807" y="2949"/>
                  </a:cubicBezTo>
                  <a:cubicBezTo>
                    <a:pt x="1879" y="2710"/>
                    <a:pt x="1941" y="2461"/>
                    <a:pt x="1983" y="2212"/>
                  </a:cubicBezTo>
                  <a:lnTo>
                    <a:pt x="2014" y="2025"/>
                  </a:lnTo>
                  <a:cubicBezTo>
                    <a:pt x="2014" y="1963"/>
                    <a:pt x="2024" y="1900"/>
                    <a:pt x="2024" y="1838"/>
                  </a:cubicBezTo>
                  <a:cubicBezTo>
                    <a:pt x="2035" y="1776"/>
                    <a:pt x="2035" y="1713"/>
                    <a:pt x="2035" y="1651"/>
                  </a:cubicBezTo>
                  <a:cubicBezTo>
                    <a:pt x="2045" y="1589"/>
                    <a:pt x="2045" y="1526"/>
                    <a:pt x="2045" y="1464"/>
                  </a:cubicBezTo>
                  <a:cubicBezTo>
                    <a:pt x="2035" y="1215"/>
                    <a:pt x="2014" y="956"/>
                    <a:pt x="1962" y="717"/>
                  </a:cubicBezTo>
                  <a:lnTo>
                    <a:pt x="1931" y="530"/>
                  </a:lnTo>
                  <a:cubicBezTo>
                    <a:pt x="1911" y="467"/>
                    <a:pt x="1890" y="416"/>
                    <a:pt x="1879" y="354"/>
                  </a:cubicBezTo>
                  <a:cubicBezTo>
                    <a:pt x="1858" y="291"/>
                    <a:pt x="1838" y="239"/>
                    <a:pt x="1817" y="177"/>
                  </a:cubicBezTo>
                  <a:cubicBezTo>
                    <a:pt x="1796" y="114"/>
                    <a:pt x="1775" y="63"/>
                    <a:pt x="1745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5412100" y="4035100"/>
              <a:ext cx="139925" cy="765750"/>
            </a:xfrm>
            <a:custGeom>
              <a:rect b="b" l="l" r="r" t="t"/>
              <a:pathLst>
                <a:path extrusionOk="0" h="30630" w="5597">
                  <a:moveTo>
                    <a:pt x="5596" y="0"/>
                  </a:moveTo>
                  <a:cubicBezTo>
                    <a:pt x="5462" y="104"/>
                    <a:pt x="5337" y="208"/>
                    <a:pt x="5213" y="322"/>
                  </a:cubicBezTo>
                  <a:lnTo>
                    <a:pt x="5119" y="405"/>
                  </a:lnTo>
                  <a:lnTo>
                    <a:pt x="5067" y="447"/>
                  </a:lnTo>
                  <a:lnTo>
                    <a:pt x="5026" y="489"/>
                  </a:lnTo>
                  <a:lnTo>
                    <a:pt x="4849" y="665"/>
                  </a:lnTo>
                  <a:lnTo>
                    <a:pt x="4828" y="685"/>
                  </a:lnTo>
                  <a:lnTo>
                    <a:pt x="4807" y="706"/>
                  </a:lnTo>
                  <a:lnTo>
                    <a:pt x="4766" y="758"/>
                  </a:lnTo>
                  <a:lnTo>
                    <a:pt x="4673" y="842"/>
                  </a:lnTo>
                  <a:lnTo>
                    <a:pt x="4590" y="935"/>
                  </a:lnTo>
                  <a:lnTo>
                    <a:pt x="4507" y="1028"/>
                  </a:lnTo>
                  <a:lnTo>
                    <a:pt x="4423" y="1121"/>
                  </a:lnTo>
                  <a:lnTo>
                    <a:pt x="4382" y="1174"/>
                  </a:lnTo>
                  <a:lnTo>
                    <a:pt x="4361" y="1195"/>
                  </a:lnTo>
                  <a:lnTo>
                    <a:pt x="4340" y="1215"/>
                  </a:lnTo>
                  <a:lnTo>
                    <a:pt x="4184" y="1412"/>
                  </a:lnTo>
                  <a:cubicBezTo>
                    <a:pt x="3780" y="1942"/>
                    <a:pt x="3437" y="2524"/>
                    <a:pt x="3167" y="3136"/>
                  </a:cubicBezTo>
                  <a:cubicBezTo>
                    <a:pt x="3032" y="3447"/>
                    <a:pt x="2908" y="3759"/>
                    <a:pt x="2814" y="4081"/>
                  </a:cubicBezTo>
                  <a:lnTo>
                    <a:pt x="2783" y="4206"/>
                  </a:lnTo>
                  <a:lnTo>
                    <a:pt x="2751" y="4319"/>
                  </a:lnTo>
                  <a:lnTo>
                    <a:pt x="2721" y="4444"/>
                  </a:lnTo>
                  <a:lnTo>
                    <a:pt x="2689" y="4569"/>
                  </a:lnTo>
                  <a:lnTo>
                    <a:pt x="2658" y="4693"/>
                  </a:lnTo>
                  <a:cubicBezTo>
                    <a:pt x="2658" y="4735"/>
                    <a:pt x="2648" y="4776"/>
                    <a:pt x="2638" y="4818"/>
                  </a:cubicBezTo>
                  <a:lnTo>
                    <a:pt x="2617" y="4942"/>
                  </a:lnTo>
                  <a:lnTo>
                    <a:pt x="2606" y="5005"/>
                  </a:lnTo>
                  <a:cubicBezTo>
                    <a:pt x="2596" y="5025"/>
                    <a:pt x="2596" y="5046"/>
                    <a:pt x="2596" y="5067"/>
                  </a:cubicBezTo>
                  <a:cubicBezTo>
                    <a:pt x="2534" y="5399"/>
                    <a:pt x="2502" y="5731"/>
                    <a:pt x="2472" y="6064"/>
                  </a:cubicBezTo>
                  <a:cubicBezTo>
                    <a:pt x="2440" y="6396"/>
                    <a:pt x="2430" y="6728"/>
                    <a:pt x="2419" y="7060"/>
                  </a:cubicBezTo>
                  <a:cubicBezTo>
                    <a:pt x="2398" y="7393"/>
                    <a:pt x="2398" y="7725"/>
                    <a:pt x="2378" y="8057"/>
                  </a:cubicBezTo>
                  <a:cubicBezTo>
                    <a:pt x="2378" y="8223"/>
                    <a:pt x="2368" y="8389"/>
                    <a:pt x="2357" y="8556"/>
                  </a:cubicBezTo>
                  <a:lnTo>
                    <a:pt x="2347" y="8795"/>
                  </a:lnTo>
                  <a:lnTo>
                    <a:pt x="2347" y="8919"/>
                  </a:lnTo>
                  <a:lnTo>
                    <a:pt x="2336" y="9044"/>
                  </a:lnTo>
                  <a:cubicBezTo>
                    <a:pt x="2295" y="9708"/>
                    <a:pt x="2232" y="10362"/>
                    <a:pt x="2149" y="11017"/>
                  </a:cubicBezTo>
                  <a:cubicBezTo>
                    <a:pt x="2077" y="11670"/>
                    <a:pt x="1973" y="12325"/>
                    <a:pt x="1849" y="12969"/>
                  </a:cubicBezTo>
                  <a:cubicBezTo>
                    <a:pt x="1734" y="13622"/>
                    <a:pt x="1589" y="14266"/>
                    <a:pt x="1433" y="14910"/>
                  </a:cubicBezTo>
                  <a:cubicBezTo>
                    <a:pt x="1392" y="15066"/>
                    <a:pt x="1350" y="15221"/>
                    <a:pt x="1309" y="15387"/>
                  </a:cubicBezTo>
                  <a:cubicBezTo>
                    <a:pt x="1288" y="15460"/>
                    <a:pt x="1267" y="15544"/>
                    <a:pt x="1246" y="15627"/>
                  </a:cubicBezTo>
                  <a:lnTo>
                    <a:pt x="1173" y="15865"/>
                  </a:lnTo>
                  <a:cubicBezTo>
                    <a:pt x="1090" y="16176"/>
                    <a:pt x="997" y="16499"/>
                    <a:pt x="893" y="16810"/>
                  </a:cubicBezTo>
                  <a:cubicBezTo>
                    <a:pt x="799" y="17132"/>
                    <a:pt x="696" y="17443"/>
                    <a:pt x="613" y="17765"/>
                  </a:cubicBezTo>
                  <a:cubicBezTo>
                    <a:pt x="561" y="17932"/>
                    <a:pt x="520" y="18098"/>
                    <a:pt x="478" y="18253"/>
                  </a:cubicBezTo>
                  <a:cubicBezTo>
                    <a:pt x="446" y="18419"/>
                    <a:pt x="405" y="18585"/>
                    <a:pt x="374" y="18751"/>
                  </a:cubicBezTo>
                  <a:cubicBezTo>
                    <a:pt x="374" y="18793"/>
                    <a:pt x="363" y="18834"/>
                    <a:pt x="353" y="18876"/>
                  </a:cubicBezTo>
                  <a:cubicBezTo>
                    <a:pt x="353" y="18918"/>
                    <a:pt x="343" y="18959"/>
                    <a:pt x="343" y="19001"/>
                  </a:cubicBezTo>
                  <a:lnTo>
                    <a:pt x="322" y="19136"/>
                  </a:lnTo>
                  <a:lnTo>
                    <a:pt x="312" y="19261"/>
                  </a:lnTo>
                  <a:lnTo>
                    <a:pt x="291" y="19385"/>
                  </a:lnTo>
                  <a:lnTo>
                    <a:pt x="291" y="19510"/>
                  </a:lnTo>
                  <a:lnTo>
                    <a:pt x="280" y="19634"/>
                  </a:lnTo>
                  <a:cubicBezTo>
                    <a:pt x="270" y="19676"/>
                    <a:pt x="270" y="19727"/>
                    <a:pt x="270" y="19769"/>
                  </a:cubicBezTo>
                  <a:cubicBezTo>
                    <a:pt x="260" y="20101"/>
                    <a:pt x="260" y="20444"/>
                    <a:pt x="280" y="20776"/>
                  </a:cubicBezTo>
                  <a:cubicBezTo>
                    <a:pt x="291" y="21109"/>
                    <a:pt x="312" y="21441"/>
                    <a:pt x="343" y="21773"/>
                  </a:cubicBezTo>
                  <a:cubicBezTo>
                    <a:pt x="363" y="22105"/>
                    <a:pt x="384" y="22427"/>
                    <a:pt x="395" y="22759"/>
                  </a:cubicBezTo>
                  <a:lnTo>
                    <a:pt x="395" y="23248"/>
                  </a:lnTo>
                  <a:cubicBezTo>
                    <a:pt x="395" y="23414"/>
                    <a:pt x="384" y="23580"/>
                    <a:pt x="374" y="23746"/>
                  </a:cubicBezTo>
                  <a:cubicBezTo>
                    <a:pt x="363" y="24067"/>
                    <a:pt x="333" y="24400"/>
                    <a:pt x="291" y="24722"/>
                  </a:cubicBezTo>
                  <a:cubicBezTo>
                    <a:pt x="229" y="25386"/>
                    <a:pt x="135" y="26040"/>
                    <a:pt x="73" y="26705"/>
                  </a:cubicBezTo>
                  <a:cubicBezTo>
                    <a:pt x="42" y="27037"/>
                    <a:pt x="21" y="27369"/>
                    <a:pt x="10" y="27701"/>
                  </a:cubicBezTo>
                  <a:cubicBezTo>
                    <a:pt x="0" y="28034"/>
                    <a:pt x="10" y="28377"/>
                    <a:pt x="31" y="28709"/>
                  </a:cubicBezTo>
                  <a:cubicBezTo>
                    <a:pt x="63" y="29041"/>
                    <a:pt x="114" y="29373"/>
                    <a:pt x="197" y="29695"/>
                  </a:cubicBezTo>
                  <a:cubicBezTo>
                    <a:pt x="280" y="30017"/>
                    <a:pt x="384" y="30329"/>
                    <a:pt x="530" y="30629"/>
                  </a:cubicBezTo>
                  <a:cubicBezTo>
                    <a:pt x="499" y="30557"/>
                    <a:pt x="467" y="30474"/>
                    <a:pt x="437" y="30401"/>
                  </a:cubicBezTo>
                  <a:lnTo>
                    <a:pt x="405" y="30276"/>
                  </a:lnTo>
                  <a:lnTo>
                    <a:pt x="384" y="30225"/>
                  </a:lnTo>
                  <a:lnTo>
                    <a:pt x="374" y="30193"/>
                  </a:lnTo>
                  <a:lnTo>
                    <a:pt x="363" y="30162"/>
                  </a:lnTo>
                  <a:lnTo>
                    <a:pt x="333" y="30038"/>
                  </a:lnTo>
                  <a:lnTo>
                    <a:pt x="312" y="29986"/>
                  </a:lnTo>
                  <a:cubicBezTo>
                    <a:pt x="312" y="29965"/>
                    <a:pt x="301" y="29944"/>
                    <a:pt x="301" y="29923"/>
                  </a:cubicBezTo>
                  <a:lnTo>
                    <a:pt x="270" y="29799"/>
                  </a:lnTo>
                  <a:cubicBezTo>
                    <a:pt x="270" y="29778"/>
                    <a:pt x="260" y="29757"/>
                    <a:pt x="260" y="29736"/>
                  </a:cubicBezTo>
                  <a:lnTo>
                    <a:pt x="250" y="29685"/>
                  </a:lnTo>
                  <a:cubicBezTo>
                    <a:pt x="187" y="29353"/>
                    <a:pt x="156" y="29030"/>
                    <a:pt x="135" y="28698"/>
                  </a:cubicBezTo>
                  <a:cubicBezTo>
                    <a:pt x="114" y="28044"/>
                    <a:pt x="167" y="27380"/>
                    <a:pt x="250" y="26725"/>
                  </a:cubicBezTo>
                  <a:cubicBezTo>
                    <a:pt x="291" y="26393"/>
                    <a:pt x="343" y="26072"/>
                    <a:pt x="395" y="25739"/>
                  </a:cubicBezTo>
                  <a:cubicBezTo>
                    <a:pt x="437" y="25417"/>
                    <a:pt x="488" y="25085"/>
                    <a:pt x="530" y="24753"/>
                  </a:cubicBezTo>
                  <a:cubicBezTo>
                    <a:pt x="582" y="24420"/>
                    <a:pt x="613" y="24088"/>
                    <a:pt x="644" y="23756"/>
                  </a:cubicBezTo>
                  <a:lnTo>
                    <a:pt x="675" y="23258"/>
                  </a:lnTo>
                  <a:lnTo>
                    <a:pt x="675" y="22749"/>
                  </a:lnTo>
                  <a:cubicBezTo>
                    <a:pt x="675" y="22417"/>
                    <a:pt x="665" y="22085"/>
                    <a:pt x="644" y="21752"/>
                  </a:cubicBezTo>
                  <a:cubicBezTo>
                    <a:pt x="623" y="21420"/>
                    <a:pt x="613" y="21088"/>
                    <a:pt x="603" y="20766"/>
                  </a:cubicBezTo>
                  <a:cubicBezTo>
                    <a:pt x="592" y="20433"/>
                    <a:pt x="592" y="20101"/>
                    <a:pt x="603" y="19780"/>
                  </a:cubicBezTo>
                  <a:cubicBezTo>
                    <a:pt x="613" y="19738"/>
                    <a:pt x="613" y="19697"/>
                    <a:pt x="613" y="19655"/>
                  </a:cubicBezTo>
                  <a:lnTo>
                    <a:pt x="623" y="19541"/>
                  </a:lnTo>
                  <a:lnTo>
                    <a:pt x="633" y="19416"/>
                  </a:lnTo>
                  <a:lnTo>
                    <a:pt x="644" y="19291"/>
                  </a:lnTo>
                  <a:lnTo>
                    <a:pt x="665" y="19178"/>
                  </a:lnTo>
                  <a:lnTo>
                    <a:pt x="675" y="19053"/>
                  </a:lnTo>
                  <a:cubicBezTo>
                    <a:pt x="686" y="19011"/>
                    <a:pt x="686" y="18980"/>
                    <a:pt x="696" y="18938"/>
                  </a:cubicBezTo>
                  <a:cubicBezTo>
                    <a:pt x="706" y="18897"/>
                    <a:pt x="706" y="18855"/>
                    <a:pt x="716" y="18814"/>
                  </a:cubicBezTo>
                  <a:lnTo>
                    <a:pt x="737" y="18700"/>
                  </a:lnTo>
                  <a:lnTo>
                    <a:pt x="769" y="18575"/>
                  </a:lnTo>
                  <a:lnTo>
                    <a:pt x="779" y="18513"/>
                  </a:lnTo>
                  <a:lnTo>
                    <a:pt x="799" y="18461"/>
                  </a:lnTo>
                  <a:lnTo>
                    <a:pt x="820" y="18336"/>
                  </a:lnTo>
                  <a:lnTo>
                    <a:pt x="945" y="17869"/>
                  </a:lnTo>
                  <a:cubicBezTo>
                    <a:pt x="1039" y="17547"/>
                    <a:pt x="1143" y="17236"/>
                    <a:pt x="1236" y="16914"/>
                  </a:cubicBezTo>
                  <a:cubicBezTo>
                    <a:pt x="1339" y="16603"/>
                    <a:pt x="1433" y="16280"/>
                    <a:pt x="1526" y="15959"/>
                  </a:cubicBezTo>
                  <a:lnTo>
                    <a:pt x="1589" y="15720"/>
                  </a:lnTo>
                  <a:cubicBezTo>
                    <a:pt x="1620" y="15637"/>
                    <a:pt x="1641" y="15554"/>
                    <a:pt x="1662" y="15481"/>
                  </a:cubicBezTo>
                  <a:lnTo>
                    <a:pt x="1724" y="15232"/>
                  </a:lnTo>
                  <a:lnTo>
                    <a:pt x="1755" y="15117"/>
                  </a:lnTo>
                  <a:lnTo>
                    <a:pt x="1786" y="14993"/>
                  </a:lnTo>
                  <a:cubicBezTo>
                    <a:pt x="1942" y="14349"/>
                    <a:pt x="2087" y="13695"/>
                    <a:pt x="2202" y="13041"/>
                  </a:cubicBezTo>
                  <a:cubicBezTo>
                    <a:pt x="2326" y="12376"/>
                    <a:pt x="2419" y="11723"/>
                    <a:pt x="2492" y="11058"/>
                  </a:cubicBezTo>
                  <a:cubicBezTo>
                    <a:pt x="2565" y="10394"/>
                    <a:pt x="2627" y="9729"/>
                    <a:pt x="2658" y="9065"/>
                  </a:cubicBezTo>
                  <a:lnTo>
                    <a:pt x="2658" y="8940"/>
                  </a:lnTo>
                  <a:cubicBezTo>
                    <a:pt x="2668" y="8899"/>
                    <a:pt x="2668" y="8857"/>
                    <a:pt x="2668" y="8816"/>
                  </a:cubicBezTo>
                  <a:lnTo>
                    <a:pt x="2679" y="8566"/>
                  </a:lnTo>
                  <a:lnTo>
                    <a:pt x="2679" y="8317"/>
                  </a:lnTo>
                  <a:cubicBezTo>
                    <a:pt x="2679" y="8234"/>
                    <a:pt x="2689" y="8151"/>
                    <a:pt x="2689" y="8068"/>
                  </a:cubicBezTo>
                  <a:cubicBezTo>
                    <a:pt x="2689" y="7736"/>
                    <a:pt x="2689" y="7403"/>
                    <a:pt x="2700" y="7071"/>
                  </a:cubicBezTo>
                  <a:cubicBezTo>
                    <a:pt x="2710" y="6739"/>
                    <a:pt x="2710" y="6407"/>
                    <a:pt x="2731" y="6084"/>
                  </a:cubicBezTo>
                  <a:cubicBezTo>
                    <a:pt x="2751" y="5752"/>
                    <a:pt x="2783" y="5420"/>
                    <a:pt x="2825" y="5098"/>
                  </a:cubicBezTo>
                  <a:cubicBezTo>
                    <a:pt x="2835" y="5078"/>
                    <a:pt x="2835" y="5057"/>
                    <a:pt x="2835" y="5036"/>
                  </a:cubicBezTo>
                  <a:lnTo>
                    <a:pt x="2845" y="4974"/>
                  </a:lnTo>
                  <a:lnTo>
                    <a:pt x="2866" y="4859"/>
                  </a:lnTo>
                  <a:cubicBezTo>
                    <a:pt x="2866" y="4818"/>
                    <a:pt x="2876" y="4776"/>
                    <a:pt x="2887" y="4735"/>
                  </a:cubicBezTo>
                  <a:lnTo>
                    <a:pt x="2908" y="4621"/>
                  </a:lnTo>
                  <a:lnTo>
                    <a:pt x="2938" y="4496"/>
                  </a:lnTo>
                  <a:lnTo>
                    <a:pt x="2959" y="4372"/>
                  </a:lnTo>
                  <a:lnTo>
                    <a:pt x="2991" y="4257"/>
                  </a:lnTo>
                  <a:lnTo>
                    <a:pt x="3021" y="4143"/>
                  </a:lnTo>
                  <a:cubicBezTo>
                    <a:pt x="3104" y="3821"/>
                    <a:pt x="3208" y="3510"/>
                    <a:pt x="3333" y="3209"/>
                  </a:cubicBezTo>
                  <a:cubicBezTo>
                    <a:pt x="3572" y="2596"/>
                    <a:pt x="3894" y="2014"/>
                    <a:pt x="4267" y="1474"/>
                  </a:cubicBezTo>
                  <a:lnTo>
                    <a:pt x="4413" y="1278"/>
                  </a:lnTo>
                  <a:lnTo>
                    <a:pt x="4433" y="1246"/>
                  </a:lnTo>
                  <a:lnTo>
                    <a:pt x="4454" y="1225"/>
                  </a:lnTo>
                  <a:lnTo>
                    <a:pt x="4496" y="1174"/>
                  </a:lnTo>
                  <a:lnTo>
                    <a:pt x="4569" y="1080"/>
                  </a:lnTo>
                  <a:lnTo>
                    <a:pt x="4641" y="987"/>
                  </a:lnTo>
                  <a:lnTo>
                    <a:pt x="4724" y="893"/>
                  </a:lnTo>
                  <a:lnTo>
                    <a:pt x="4807" y="800"/>
                  </a:lnTo>
                  <a:lnTo>
                    <a:pt x="4849" y="748"/>
                  </a:lnTo>
                  <a:lnTo>
                    <a:pt x="4870" y="727"/>
                  </a:lnTo>
                  <a:lnTo>
                    <a:pt x="4890" y="706"/>
                  </a:lnTo>
                  <a:cubicBezTo>
                    <a:pt x="5109" y="457"/>
                    <a:pt x="5347" y="229"/>
                    <a:pt x="5596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5719150" y="4009400"/>
              <a:ext cx="61550" cy="749925"/>
            </a:xfrm>
            <a:custGeom>
              <a:rect b="b" l="l" r="r" t="t"/>
              <a:pathLst>
                <a:path extrusionOk="0" h="29997" w="2462">
                  <a:moveTo>
                    <a:pt x="2077" y="1"/>
                  </a:moveTo>
                  <a:lnTo>
                    <a:pt x="2077" y="1"/>
                  </a:lnTo>
                  <a:cubicBezTo>
                    <a:pt x="2109" y="634"/>
                    <a:pt x="2140" y="1257"/>
                    <a:pt x="2160" y="1890"/>
                  </a:cubicBezTo>
                  <a:cubicBezTo>
                    <a:pt x="2181" y="2513"/>
                    <a:pt x="2192" y="3146"/>
                    <a:pt x="2202" y="3780"/>
                  </a:cubicBezTo>
                  <a:cubicBezTo>
                    <a:pt x="2223" y="5036"/>
                    <a:pt x="2213" y="6293"/>
                    <a:pt x="2171" y="7559"/>
                  </a:cubicBezTo>
                  <a:cubicBezTo>
                    <a:pt x="2140" y="8182"/>
                    <a:pt x="2119" y="8815"/>
                    <a:pt x="2077" y="9438"/>
                  </a:cubicBezTo>
                  <a:cubicBezTo>
                    <a:pt x="2067" y="9594"/>
                    <a:pt x="2057" y="9750"/>
                    <a:pt x="2047" y="9916"/>
                  </a:cubicBezTo>
                  <a:lnTo>
                    <a:pt x="2015" y="10383"/>
                  </a:lnTo>
                  <a:lnTo>
                    <a:pt x="2005" y="10622"/>
                  </a:lnTo>
                  <a:lnTo>
                    <a:pt x="1984" y="10850"/>
                  </a:lnTo>
                  <a:lnTo>
                    <a:pt x="1953" y="11328"/>
                  </a:lnTo>
                  <a:lnTo>
                    <a:pt x="1911" y="11795"/>
                  </a:lnTo>
                  <a:cubicBezTo>
                    <a:pt x="1891" y="11951"/>
                    <a:pt x="1881" y="12107"/>
                    <a:pt x="1870" y="12262"/>
                  </a:cubicBezTo>
                  <a:cubicBezTo>
                    <a:pt x="1839" y="12574"/>
                    <a:pt x="1807" y="12885"/>
                    <a:pt x="1766" y="13197"/>
                  </a:cubicBezTo>
                  <a:cubicBezTo>
                    <a:pt x="1683" y="13820"/>
                    <a:pt x="1579" y="14433"/>
                    <a:pt x="1403" y="15024"/>
                  </a:cubicBezTo>
                  <a:lnTo>
                    <a:pt x="1392" y="15076"/>
                  </a:lnTo>
                  <a:lnTo>
                    <a:pt x="1371" y="15139"/>
                  </a:lnTo>
                  <a:lnTo>
                    <a:pt x="1341" y="15243"/>
                  </a:lnTo>
                  <a:cubicBezTo>
                    <a:pt x="1330" y="15284"/>
                    <a:pt x="1309" y="15315"/>
                    <a:pt x="1299" y="15356"/>
                  </a:cubicBezTo>
                  <a:lnTo>
                    <a:pt x="1268" y="15460"/>
                  </a:lnTo>
                  <a:cubicBezTo>
                    <a:pt x="1216" y="15606"/>
                    <a:pt x="1154" y="15751"/>
                    <a:pt x="1101" y="15896"/>
                  </a:cubicBezTo>
                  <a:lnTo>
                    <a:pt x="925" y="16343"/>
                  </a:lnTo>
                  <a:cubicBezTo>
                    <a:pt x="863" y="16488"/>
                    <a:pt x="801" y="16634"/>
                    <a:pt x="748" y="16789"/>
                  </a:cubicBezTo>
                  <a:cubicBezTo>
                    <a:pt x="697" y="16945"/>
                    <a:pt x="655" y="17101"/>
                    <a:pt x="614" y="17257"/>
                  </a:cubicBezTo>
                  <a:cubicBezTo>
                    <a:pt x="582" y="17423"/>
                    <a:pt x="552" y="17589"/>
                    <a:pt x="541" y="17755"/>
                  </a:cubicBezTo>
                  <a:cubicBezTo>
                    <a:pt x="520" y="17921"/>
                    <a:pt x="520" y="18087"/>
                    <a:pt x="531" y="18254"/>
                  </a:cubicBezTo>
                  <a:cubicBezTo>
                    <a:pt x="541" y="18420"/>
                    <a:pt x="562" y="18575"/>
                    <a:pt x="582" y="18731"/>
                  </a:cubicBezTo>
                  <a:cubicBezTo>
                    <a:pt x="635" y="19053"/>
                    <a:pt x="697" y="19364"/>
                    <a:pt x="728" y="19666"/>
                  </a:cubicBezTo>
                  <a:cubicBezTo>
                    <a:pt x="769" y="19966"/>
                    <a:pt x="790" y="20278"/>
                    <a:pt x="790" y="20589"/>
                  </a:cubicBezTo>
                  <a:cubicBezTo>
                    <a:pt x="801" y="20901"/>
                    <a:pt x="780" y="21212"/>
                    <a:pt x="769" y="21524"/>
                  </a:cubicBezTo>
                  <a:cubicBezTo>
                    <a:pt x="748" y="21835"/>
                    <a:pt x="718" y="22147"/>
                    <a:pt x="686" y="22458"/>
                  </a:cubicBezTo>
                  <a:cubicBezTo>
                    <a:pt x="562" y="23715"/>
                    <a:pt x="437" y="24971"/>
                    <a:pt x="323" y="26228"/>
                  </a:cubicBezTo>
                  <a:cubicBezTo>
                    <a:pt x="271" y="26850"/>
                    <a:pt x="208" y="27483"/>
                    <a:pt x="157" y="28106"/>
                  </a:cubicBezTo>
                  <a:cubicBezTo>
                    <a:pt x="105" y="28740"/>
                    <a:pt x="53" y="29363"/>
                    <a:pt x="1" y="29996"/>
                  </a:cubicBezTo>
                  <a:cubicBezTo>
                    <a:pt x="84" y="29373"/>
                    <a:pt x="178" y="28750"/>
                    <a:pt x="261" y="28117"/>
                  </a:cubicBezTo>
                  <a:cubicBezTo>
                    <a:pt x="344" y="27494"/>
                    <a:pt x="427" y="26871"/>
                    <a:pt x="499" y="26248"/>
                  </a:cubicBezTo>
                  <a:cubicBezTo>
                    <a:pt x="665" y="24992"/>
                    <a:pt x="821" y="23746"/>
                    <a:pt x="977" y="22490"/>
                  </a:cubicBezTo>
                  <a:cubicBezTo>
                    <a:pt x="1008" y="22178"/>
                    <a:pt x="1039" y="21856"/>
                    <a:pt x="1071" y="21544"/>
                  </a:cubicBezTo>
                  <a:cubicBezTo>
                    <a:pt x="1091" y="21223"/>
                    <a:pt x="1112" y="20912"/>
                    <a:pt x="1112" y="20589"/>
                  </a:cubicBezTo>
                  <a:cubicBezTo>
                    <a:pt x="1112" y="20268"/>
                    <a:pt x="1101" y="19946"/>
                    <a:pt x="1060" y="19624"/>
                  </a:cubicBezTo>
                  <a:cubicBezTo>
                    <a:pt x="1050" y="19468"/>
                    <a:pt x="1018" y="19302"/>
                    <a:pt x="998" y="19146"/>
                  </a:cubicBezTo>
                  <a:cubicBezTo>
                    <a:pt x="977" y="18990"/>
                    <a:pt x="946" y="18835"/>
                    <a:pt x="925" y="18690"/>
                  </a:cubicBezTo>
                  <a:cubicBezTo>
                    <a:pt x="884" y="18378"/>
                    <a:pt x="852" y="18077"/>
                    <a:pt x="884" y="17786"/>
                  </a:cubicBezTo>
                  <a:cubicBezTo>
                    <a:pt x="915" y="17485"/>
                    <a:pt x="998" y="17195"/>
                    <a:pt x="1091" y="16904"/>
                  </a:cubicBezTo>
                  <a:cubicBezTo>
                    <a:pt x="1143" y="16758"/>
                    <a:pt x="1195" y="16613"/>
                    <a:pt x="1258" y="16468"/>
                  </a:cubicBezTo>
                  <a:lnTo>
                    <a:pt x="1434" y="16032"/>
                  </a:lnTo>
                  <a:cubicBezTo>
                    <a:pt x="1496" y="15886"/>
                    <a:pt x="1548" y="15741"/>
                    <a:pt x="1600" y="15585"/>
                  </a:cubicBezTo>
                  <a:lnTo>
                    <a:pt x="1641" y="15471"/>
                  </a:lnTo>
                  <a:cubicBezTo>
                    <a:pt x="1662" y="15429"/>
                    <a:pt x="1673" y="15398"/>
                    <a:pt x="1683" y="15356"/>
                  </a:cubicBezTo>
                  <a:lnTo>
                    <a:pt x="1714" y="15243"/>
                  </a:lnTo>
                  <a:lnTo>
                    <a:pt x="1735" y="15180"/>
                  </a:lnTo>
                  <a:lnTo>
                    <a:pt x="1756" y="15128"/>
                  </a:lnTo>
                  <a:cubicBezTo>
                    <a:pt x="1932" y="14505"/>
                    <a:pt x="2047" y="13872"/>
                    <a:pt x="2119" y="13238"/>
                  </a:cubicBezTo>
                  <a:cubicBezTo>
                    <a:pt x="2160" y="12927"/>
                    <a:pt x="2192" y="12605"/>
                    <a:pt x="2213" y="12294"/>
                  </a:cubicBezTo>
                  <a:cubicBezTo>
                    <a:pt x="2234" y="12138"/>
                    <a:pt x="2244" y="11982"/>
                    <a:pt x="2254" y="11826"/>
                  </a:cubicBezTo>
                  <a:cubicBezTo>
                    <a:pt x="2264" y="11660"/>
                    <a:pt x="2285" y="11505"/>
                    <a:pt x="2296" y="11349"/>
                  </a:cubicBezTo>
                  <a:lnTo>
                    <a:pt x="2327" y="10882"/>
                  </a:lnTo>
                  <a:lnTo>
                    <a:pt x="2337" y="10643"/>
                  </a:lnTo>
                  <a:lnTo>
                    <a:pt x="2347" y="10404"/>
                  </a:lnTo>
                  <a:lnTo>
                    <a:pt x="2379" y="9927"/>
                  </a:lnTo>
                  <a:cubicBezTo>
                    <a:pt x="2389" y="9770"/>
                    <a:pt x="2389" y="9615"/>
                    <a:pt x="2400" y="9459"/>
                  </a:cubicBezTo>
                  <a:lnTo>
                    <a:pt x="2410" y="9221"/>
                  </a:lnTo>
                  <a:lnTo>
                    <a:pt x="2410" y="9106"/>
                  </a:lnTo>
                  <a:lnTo>
                    <a:pt x="2420" y="8981"/>
                  </a:lnTo>
                  <a:lnTo>
                    <a:pt x="2430" y="8504"/>
                  </a:lnTo>
                  <a:cubicBezTo>
                    <a:pt x="2441" y="8348"/>
                    <a:pt x="2441" y="8192"/>
                    <a:pt x="2441" y="8037"/>
                  </a:cubicBezTo>
                  <a:lnTo>
                    <a:pt x="2451" y="7559"/>
                  </a:lnTo>
                  <a:cubicBezTo>
                    <a:pt x="2462" y="6303"/>
                    <a:pt x="2441" y="5036"/>
                    <a:pt x="2379" y="3769"/>
                  </a:cubicBezTo>
                  <a:cubicBezTo>
                    <a:pt x="2347" y="3146"/>
                    <a:pt x="2317" y="2513"/>
                    <a:pt x="2264" y="1880"/>
                  </a:cubicBezTo>
                  <a:lnTo>
                    <a:pt x="2244" y="1651"/>
                  </a:lnTo>
                  <a:lnTo>
                    <a:pt x="2234" y="1527"/>
                  </a:lnTo>
                  <a:lnTo>
                    <a:pt x="2223" y="1413"/>
                  </a:lnTo>
                  <a:lnTo>
                    <a:pt x="2171" y="935"/>
                  </a:lnTo>
                  <a:cubicBezTo>
                    <a:pt x="2171" y="862"/>
                    <a:pt x="2160" y="779"/>
                    <a:pt x="2150" y="707"/>
                  </a:cubicBezTo>
                  <a:lnTo>
                    <a:pt x="2130" y="467"/>
                  </a:lnTo>
                  <a:cubicBezTo>
                    <a:pt x="2109" y="312"/>
                    <a:pt x="2098" y="156"/>
                    <a:pt x="2077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5365900" y="2843650"/>
              <a:ext cx="568075" cy="493275"/>
            </a:xfrm>
            <a:custGeom>
              <a:rect b="b" l="l" r="r" t="t"/>
              <a:pathLst>
                <a:path extrusionOk="0" h="19731" w="22723">
                  <a:moveTo>
                    <a:pt x="8129" y="1"/>
                  </a:moveTo>
                  <a:cubicBezTo>
                    <a:pt x="6814" y="1"/>
                    <a:pt x="5487" y="342"/>
                    <a:pt x="4350" y="988"/>
                  </a:cubicBezTo>
                  <a:cubicBezTo>
                    <a:pt x="2596" y="1985"/>
                    <a:pt x="1319" y="3635"/>
                    <a:pt x="633" y="5483"/>
                  </a:cubicBezTo>
                  <a:cubicBezTo>
                    <a:pt x="21" y="7124"/>
                    <a:pt x="0" y="9699"/>
                    <a:pt x="125" y="11422"/>
                  </a:cubicBezTo>
                  <a:cubicBezTo>
                    <a:pt x="176" y="12170"/>
                    <a:pt x="509" y="12897"/>
                    <a:pt x="1039" y="13447"/>
                  </a:cubicBezTo>
                  <a:cubicBezTo>
                    <a:pt x="1256" y="13665"/>
                    <a:pt x="1505" y="13863"/>
                    <a:pt x="1807" y="13956"/>
                  </a:cubicBezTo>
                  <a:cubicBezTo>
                    <a:pt x="2056" y="14029"/>
                    <a:pt x="2326" y="14029"/>
                    <a:pt x="2585" y="14091"/>
                  </a:cubicBezTo>
                  <a:cubicBezTo>
                    <a:pt x="3530" y="14329"/>
                    <a:pt x="3738" y="15420"/>
                    <a:pt x="4008" y="16188"/>
                  </a:cubicBezTo>
                  <a:cubicBezTo>
                    <a:pt x="4569" y="17808"/>
                    <a:pt x="6012" y="19106"/>
                    <a:pt x="7714" y="19552"/>
                  </a:cubicBezTo>
                  <a:cubicBezTo>
                    <a:pt x="8181" y="19672"/>
                    <a:pt x="8645" y="19731"/>
                    <a:pt x="9097" y="19731"/>
                  </a:cubicBezTo>
                  <a:cubicBezTo>
                    <a:pt x="11027" y="19731"/>
                    <a:pt x="12742" y="18670"/>
                    <a:pt x="13549" y="16853"/>
                  </a:cubicBezTo>
                  <a:cubicBezTo>
                    <a:pt x="13632" y="16655"/>
                    <a:pt x="13726" y="16438"/>
                    <a:pt x="13923" y="16334"/>
                  </a:cubicBezTo>
                  <a:cubicBezTo>
                    <a:pt x="14005" y="16289"/>
                    <a:pt x="14091" y="16270"/>
                    <a:pt x="14179" y="16270"/>
                  </a:cubicBezTo>
                  <a:cubicBezTo>
                    <a:pt x="14439" y="16270"/>
                    <a:pt x="14719" y="16435"/>
                    <a:pt x="14951" y="16583"/>
                  </a:cubicBezTo>
                  <a:cubicBezTo>
                    <a:pt x="15658" y="17034"/>
                    <a:pt x="16517" y="17325"/>
                    <a:pt x="17355" y="17325"/>
                  </a:cubicBezTo>
                  <a:cubicBezTo>
                    <a:pt x="17846" y="17325"/>
                    <a:pt x="18331" y="17225"/>
                    <a:pt x="18772" y="16998"/>
                  </a:cubicBezTo>
                  <a:cubicBezTo>
                    <a:pt x="19956" y="16385"/>
                    <a:pt x="20475" y="14652"/>
                    <a:pt x="19530" y="13717"/>
                  </a:cubicBezTo>
                  <a:cubicBezTo>
                    <a:pt x="19146" y="13343"/>
                    <a:pt x="18523" y="12845"/>
                    <a:pt x="18865" y="12430"/>
                  </a:cubicBezTo>
                  <a:cubicBezTo>
                    <a:pt x="18997" y="12264"/>
                    <a:pt x="19216" y="12231"/>
                    <a:pt x="19443" y="12231"/>
                  </a:cubicBezTo>
                  <a:cubicBezTo>
                    <a:pt x="19557" y="12231"/>
                    <a:pt x="19672" y="12239"/>
                    <a:pt x="19779" y="12243"/>
                  </a:cubicBezTo>
                  <a:cubicBezTo>
                    <a:pt x="19810" y="12244"/>
                    <a:pt x="19841" y="12245"/>
                    <a:pt x="19871" y="12245"/>
                  </a:cubicBezTo>
                  <a:cubicBezTo>
                    <a:pt x="21382" y="12245"/>
                    <a:pt x="22723" y="10760"/>
                    <a:pt x="22489" y="9304"/>
                  </a:cubicBezTo>
                  <a:cubicBezTo>
                    <a:pt x="22437" y="9004"/>
                    <a:pt x="22333" y="8702"/>
                    <a:pt x="22116" y="8484"/>
                  </a:cubicBezTo>
                  <a:cubicBezTo>
                    <a:pt x="21817" y="8167"/>
                    <a:pt x="21427" y="8072"/>
                    <a:pt x="20993" y="8072"/>
                  </a:cubicBezTo>
                  <a:cubicBezTo>
                    <a:pt x="20335" y="8072"/>
                    <a:pt x="19579" y="8292"/>
                    <a:pt x="18897" y="8292"/>
                  </a:cubicBezTo>
                  <a:cubicBezTo>
                    <a:pt x="18527" y="8292"/>
                    <a:pt x="18179" y="8227"/>
                    <a:pt x="17879" y="8028"/>
                  </a:cubicBezTo>
                  <a:cubicBezTo>
                    <a:pt x="17682" y="7903"/>
                    <a:pt x="17526" y="7716"/>
                    <a:pt x="17474" y="7498"/>
                  </a:cubicBezTo>
                  <a:cubicBezTo>
                    <a:pt x="17298" y="6750"/>
                    <a:pt x="18357" y="6325"/>
                    <a:pt x="19156" y="6304"/>
                  </a:cubicBezTo>
                  <a:cubicBezTo>
                    <a:pt x="19956" y="6293"/>
                    <a:pt x="21004" y="6179"/>
                    <a:pt x="21170" y="5432"/>
                  </a:cubicBezTo>
                  <a:cubicBezTo>
                    <a:pt x="21316" y="4798"/>
                    <a:pt x="20630" y="4258"/>
                    <a:pt x="19966" y="4186"/>
                  </a:cubicBezTo>
                  <a:cubicBezTo>
                    <a:pt x="19817" y="4172"/>
                    <a:pt x="19670" y="4165"/>
                    <a:pt x="19523" y="4165"/>
                  </a:cubicBezTo>
                  <a:cubicBezTo>
                    <a:pt x="18603" y="4165"/>
                    <a:pt x="17727" y="4409"/>
                    <a:pt x="16853" y="4409"/>
                  </a:cubicBezTo>
                  <a:cubicBezTo>
                    <a:pt x="16247" y="4409"/>
                    <a:pt x="15642" y="4292"/>
                    <a:pt x="15024" y="3895"/>
                  </a:cubicBezTo>
                  <a:cubicBezTo>
                    <a:pt x="13778" y="3085"/>
                    <a:pt x="12968" y="1736"/>
                    <a:pt x="11660" y="946"/>
                  </a:cubicBezTo>
                  <a:cubicBezTo>
                    <a:pt x="10606" y="306"/>
                    <a:pt x="9372" y="1"/>
                    <a:pt x="8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5431825" y="3188650"/>
              <a:ext cx="403125" cy="669850"/>
            </a:xfrm>
            <a:custGeom>
              <a:rect b="b" l="l" r="r" t="t"/>
              <a:pathLst>
                <a:path extrusionOk="0" h="26794" w="16125">
                  <a:moveTo>
                    <a:pt x="8414" y="1"/>
                  </a:moveTo>
                  <a:cubicBezTo>
                    <a:pt x="7297" y="1"/>
                    <a:pt x="6174" y="146"/>
                    <a:pt x="5067" y="291"/>
                  </a:cubicBezTo>
                  <a:cubicBezTo>
                    <a:pt x="3281" y="540"/>
                    <a:pt x="686" y="1724"/>
                    <a:pt x="312" y="3665"/>
                  </a:cubicBezTo>
                  <a:cubicBezTo>
                    <a:pt x="1" y="5222"/>
                    <a:pt x="31" y="6521"/>
                    <a:pt x="405" y="8078"/>
                  </a:cubicBezTo>
                  <a:cubicBezTo>
                    <a:pt x="810" y="9781"/>
                    <a:pt x="1464" y="11421"/>
                    <a:pt x="1755" y="13134"/>
                  </a:cubicBezTo>
                  <a:cubicBezTo>
                    <a:pt x="2440" y="17183"/>
                    <a:pt x="2129" y="21627"/>
                    <a:pt x="820" y="25531"/>
                  </a:cubicBezTo>
                  <a:cubicBezTo>
                    <a:pt x="2835" y="26297"/>
                    <a:pt x="5004" y="26700"/>
                    <a:pt x="7175" y="26700"/>
                  </a:cubicBezTo>
                  <a:cubicBezTo>
                    <a:pt x="7331" y="26700"/>
                    <a:pt x="7486" y="26698"/>
                    <a:pt x="7642" y="26694"/>
                  </a:cubicBezTo>
                  <a:cubicBezTo>
                    <a:pt x="8964" y="26659"/>
                    <a:pt x="10299" y="26450"/>
                    <a:pt x="11625" y="26450"/>
                  </a:cubicBezTo>
                  <a:cubicBezTo>
                    <a:pt x="11883" y="26450"/>
                    <a:pt x="12141" y="26458"/>
                    <a:pt x="12398" y="26476"/>
                  </a:cubicBezTo>
                  <a:cubicBezTo>
                    <a:pt x="12930" y="26516"/>
                    <a:pt x="13519" y="26793"/>
                    <a:pt x="13946" y="26793"/>
                  </a:cubicBezTo>
                  <a:cubicBezTo>
                    <a:pt x="14293" y="26793"/>
                    <a:pt x="14533" y="26610"/>
                    <a:pt x="14546" y="25967"/>
                  </a:cubicBezTo>
                  <a:cubicBezTo>
                    <a:pt x="14546" y="25625"/>
                    <a:pt x="14557" y="25282"/>
                    <a:pt x="14567" y="24940"/>
                  </a:cubicBezTo>
                  <a:cubicBezTo>
                    <a:pt x="14640" y="22012"/>
                    <a:pt x="14765" y="19073"/>
                    <a:pt x="14910" y="16177"/>
                  </a:cubicBezTo>
                  <a:cubicBezTo>
                    <a:pt x="15076" y="12730"/>
                    <a:pt x="14567" y="9334"/>
                    <a:pt x="15159" y="5898"/>
                  </a:cubicBezTo>
                  <a:cubicBezTo>
                    <a:pt x="15419" y="4403"/>
                    <a:pt x="16125" y="3312"/>
                    <a:pt x="14786" y="2170"/>
                  </a:cubicBezTo>
                  <a:cubicBezTo>
                    <a:pt x="13311" y="893"/>
                    <a:pt x="10861" y="104"/>
                    <a:pt x="8898" y="10"/>
                  </a:cubicBezTo>
                  <a:cubicBezTo>
                    <a:pt x="8737" y="4"/>
                    <a:pt x="8575" y="1"/>
                    <a:pt x="8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5628825" y="3250675"/>
              <a:ext cx="355900" cy="463625"/>
            </a:xfrm>
            <a:custGeom>
              <a:rect b="b" l="l" r="r" t="t"/>
              <a:pathLst>
                <a:path extrusionOk="0" h="18545" w="14236">
                  <a:moveTo>
                    <a:pt x="6989" y="0"/>
                  </a:moveTo>
                  <a:cubicBezTo>
                    <a:pt x="6978" y="0"/>
                    <a:pt x="6968" y="0"/>
                    <a:pt x="6957" y="0"/>
                  </a:cubicBezTo>
                  <a:cubicBezTo>
                    <a:pt x="6158" y="11"/>
                    <a:pt x="5462" y="665"/>
                    <a:pt x="5224" y="1412"/>
                  </a:cubicBezTo>
                  <a:cubicBezTo>
                    <a:pt x="4984" y="2160"/>
                    <a:pt x="5109" y="2970"/>
                    <a:pt x="5327" y="3717"/>
                  </a:cubicBezTo>
                  <a:cubicBezTo>
                    <a:pt x="5628" y="4756"/>
                    <a:pt x="6106" y="5732"/>
                    <a:pt x="6583" y="6698"/>
                  </a:cubicBezTo>
                  <a:cubicBezTo>
                    <a:pt x="7850" y="9252"/>
                    <a:pt x="9564" y="11910"/>
                    <a:pt x="10446" y="14609"/>
                  </a:cubicBezTo>
                  <a:cubicBezTo>
                    <a:pt x="10197" y="14641"/>
                    <a:pt x="9942" y="14656"/>
                    <a:pt x="9680" y="14656"/>
                  </a:cubicBezTo>
                  <a:cubicBezTo>
                    <a:pt x="6670" y="14656"/>
                    <a:pt x="2876" y="12668"/>
                    <a:pt x="717" y="11006"/>
                  </a:cubicBezTo>
                  <a:cubicBezTo>
                    <a:pt x="499" y="11318"/>
                    <a:pt x="208" y="11474"/>
                    <a:pt x="1" y="11785"/>
                  </a:cubicBezTo>
                  <a:cubicBezTo>
                    <a:pt x="1008" y="13447"/>
                    <a:pt x="2804" y="14495"/>
                    <a:pt x="4528" y="15471"/>
                  </a:cubicBezTo>
                  <a:cubicBezTo>
                    <a:pt x="6043" y="16333"/>
                    <a:pt x="7570" y="17205"/>
                    <a:pt x="9179" y="17900"/>
                  </a:cubicBezTo>
                  <a:cubicBezTo>
                    <a:pt x="9954" y="18242"/>
                    <a:pt x="10766" y="18545"/>
                    <a:pt x="11619" y="18545"/>
                  </a:cubicBezTo>
                  <a:cubicBezTo>
                    <a:pt x="11647" y="18545"/>
                    <a:pt x="11674" y="18545"/>
                    <a:pt x="11702" y="18544"/>
                  </a:cubicBezTo>
                  <a:cubicBezTo>
                    <a:pt x="12575" y="18534"/>
                    <a:pt x="13488" y="18129"/>
                    <a:pt x="13862" y="17360"/>
                  </a:cubicBezTo>
                  <a:cubicBezTo>
                    <a:pt x="14236" y="16613"/>
                    <a:pt x="13239" y="14163"/>
                    <a:pt x="13031" y="13363"/>
                  </a:cubicBezTo>
                  <a:cubicBezTo>
                    <a:pt x="12730" y="12201"/>
                    <a:pt x="12492" y="11017"/>
                    <a:pt x="12201" y="9854"/>
                  </a:cubicBezTo>
                  <a:cubicBezTo>
                    <a:pt x="11526" y="7165"/>
                    <a:pt x="10560" y="4538"/>
                    <a:pt x="9314" y="2046"/>
                  </a:cubicBezTo>
                  <a:cubicBezTo>
                    <a:pt x="8841" y="1079"/>
                    <a:pt x="8093" y="0"/>
                    <a:pt x="698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5381200" y="2858000"/>
              <a:ext cx="372250" cy="392750"/>
            </a:xfrm>
            <a:custGeom>
              <a:rect b="b" l="l" r="r" t="t"/>
              <a:pathLst>
                <a:path extrusionOk="0" h="15710" w="14890">
                  <a:moveTo>
                    <a:pt x="6888" y="1"/>
                  </a:moveTo>
                  <a:cubicBezTo>
                    <a:pt x="5615" y="1"/>
                    <a:pt x="4361" y="281"/>
                    <a:pt x="3302" y="954"/>
                  </a:cubicBezTo>
                  <a:cubicBezTo>
                    <a:pt x="208" y="2937"/>
                    <a:pt x="0" y="6934"/>
                    <a:pt x="738" y="10112"/>
                  </a:cubicBezTo>
                  <a:cubicBezTo>
                    <a:pt x="1039" y="11388"/>
                    <a:pt x="1839" y="12634"/>
                    <a:pt x="3105" y="13132"/>
                  </a:cubicBezTo>
                  <a:cubicBezTo>
                    <a:pt x="3624" y="13340"/>
                    <a:pt x="4206" y="13413"/>
                    <a:pt x="4767" y="13465"/>
                  </a:cubicBezTo>
                  <a:cubicBezTo>
                    <a:pt x="4884" y="13474"/>
                    <a:pt x="5038" y="13476"/>
                    <a:pt x="5211" y="13476"/>
                  </a:cubicBezTo>
                  <a:cubicBezTo>
                    <a:pt x="5266" y="13476"/>
                    <a:pt x="5324" y="13476"/>
                    <a:pt x="5382" y="13476"/>
                  </a:cubicBezTo>
                  <a:cubicBezTo>
                    <a:pt x="5919" y="13476"/>
                    <a:pt x="6564" y="13486"/>
                    <a:pt x="6843" y="13693"/>
                  </a:cubicBezTo>
                  <a:cubicBezTo>
                    <a:pt x="7487" y="14182"/>
                    <a:pt x="6968" y="15407"/>
                    <a:pt x="7861" y="15656"/>
                  </a:cubicBezTo>
                  <a:cubicBezTo>
                    <a:pt x="7987" y="15691"/>
                    <a:pt x="8145" y="15710"/>
                    <a:pt x="8315" y="15710"/>
                  </a:cubicBezTo>
                  <a:cubicBezTo>
                    <a:pt x="8800" y="15710"/>
                    <a:pt x="9379" y="15555"/>
                    <a:pt x="9563" y="15178"/>
                  </a:cubicBezTo>
                  <a:cubicBezTo>
                    <a:pt x="9875" y="14586"/>
                    <a:pt x="9117" y="14119"/>
                    <a:pt x="9190" y="13548"/>
                  </a:cubicBezTo>
                  <a:cubicBezTo>
                    <a:pt x="9262" y="12904"/>
                    <a:pt x="9781" y="12925"/>
                    <a:pt x="10321" y="12624"/>
                  </a:cubicBezTo>
                  <a:cubicBezTo>
                    <a:pt x="11785" y="11824"/>
                    <a:pt x="12865" y="10195"/>
                    <a:pt x="12969" y="8575"/>
                  </a:cubicBezTo>
                  <a:cubicBezTo>
                    <a:pt x="13082" y="8666"/>
                    <a:pt x="13226" y="8707"/>
                    <a:pt x="13374" y="8707"/>
                  </a:cubicBezTo>
                  <a:cubicBezTo>
                    <a:pt x="13564" y="8707"/>
                    <a:pt x="13762" y="8639"/>
                    <a:pt x="13913" y="8523"/>
                  </a:cubicBezTo>
                  <a:cubicBezTo>
                    <a:pt x="14183" y="8315"/>
                    <a:pt x="14329" y="7993"/>
                    <a:pt x="14433" y="7682"/>
                  </a:cubicBezTo>
                  <a:cubicBezTo>
                    <a:pt x="14734" y="6810"/>
                    <a:pt x="14889" y="5647"/>
                    <a:pt x="14225" y="4868"/>
                  </a:cubicBezTo>
                  <a:cubicBezTo>
                    <a:pt x="14020" y="4623"/>
                    <a:pt x="13683" y="4467"/>
                    <a:pt x="13364" y="4467"/>
                  </a:cubicBezTo>
                  <a:cubicBezTo>
                    <a:pt x="13183" y="4467"/>
                    <a:pt x="13008" y="4517"/>
                    <a:pt x="12865" y="4629"/>
                  </a:cubicBezTo>
                  <a:cubicBezTo>
                    <a:pt x="13114" y="2148"/>
                    <a:pt x="11712" y="954"/>
                    <a:pt x="9407" y="341"/>
                  </a:cubicBezTo>
                  <a:cubicBezTo>
                    <a:pt x="8594" y="125"/>
                    <a:pt x="7737" y="1"/>
                    <a:pt x="688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5296575" y="2793850"/>
              <a:ext cx="493200" cy="315525"/>
            </a:xfrm>
            <a:custGeom>
              <a:rect b="b" l="l" r="r" t="t"/>
              <a:pathLst>
                <a:path extrusionOk="0" h="12621" w="19728">
                  <a:moveTo>
                    <a:pt x="11610" y="1"/>
                  </a:moveTo>
                  <a:cubicBezTo>
                    <a:pt x="11178" y="1"/>
                    <a:pt x="10746" y="35"/>
                    <a:pt x="10321" y="104"/>
                  </a:cubicBezTo>
                  <a:cubicBezTo>
                    <a:pt x="9698" y="197"/>
                    <a:pt x="9086" y="364"/>
                    <a:pt x="8505" y="602"/>
                  </a:cubicBezTo>
                  <a:cubicBezTo>
                    <a:pt x="8016" y="810"/>
                    <a:pt x="7549" y="1225"/>
                    <a:pt x="7040" y="1370"/>
                  </a:cubicBezTo>
                  <a:cubicBezTo>
                    <a:pt x="6991" y="1389"/>
                    <a:pt x="6934" y="1393"/>
                    <a:pt x="6877" y="1393"/>
                  </a:cubicBezTo>
                  <a:cubicBezTo>
                    <a:pt x="6838" y="1393"/>
                    <a:pt x="6798" y="1391"/>
                    <a:pt x="6760" y="1391"/>
                  </a:cubicBezTo>
                  <a:cubicBezTo>
                    <a:pt x="6600" y="1379"/>
                    <a:pt x="6440" y="1373"/>
                    <a:pt x="6280" y="1373"/>
                  </a:cubicBezTo>
                  <a:cubicBezTo>
                    <a:pt x="4372" y="1373"/>
                    <a:pt x="2483" y="2215"/>
                    <a:pt x="1247" y="3624"/>
                  </a:cubicBezTo>
                  <a:cubicBezTo>
                    <a:pt x="1174" y="3707"/>
                    <a:pt x="1101" y="3831"/>
                    <a:pt x="1174" y="3904"/>
                  </a:cubicBezTo>
                  <a:cubicBezTo>
                    <a:pt x="1202" y="3932"/>
                    <a:pt x="1235" y="3943"/>
                    <a:pt x="1270" y="3943"/>
                  </a:cubicBezTo>
                  <a:cubicBezTo>
                    <a:pt x="1397" y="3943"/>
                    <a:pt x="1561" y="3803"/>
                    <a:pt x="1679" y="3803"/>
                  </a:cubicBezTo>
                  <a:cubicBezTo>
                    <a:pt x="1712" y="3803"/>
                    <a:pt x="1742" y="3814"/>
                    <a:pt x="1766" y="3841"/>
                  </a:cubicBezTo>
                  <a:cubicBezTo>
                    <a:pt x="914" y="4755"/>
                    <a:pt x="333" y="5897"/>
                    <a:pt x="105" y="7102"/>
                  </a:cubicBezTo>
                  <a:cubicBezTo>
                    <a:pt x="42" y="7455"/>
                    <a:pt x="1" y="7828"/>
                    <a:pt x="95" y="8181"/>
                  </a:cubicBezTo>
                  <a:cubicBezTo>
                    <a:pt x="188" y="8534"/>
                    <a:pt x="427" y="8877"/>
                    <a:pt x="769" y="9012"/>
                  </a:cubicBezTo>
                  <a:cubicBezTo>
                    <a:pt x="884" y="9054"/>
                    <a:pt x="1008" y="9085"/>
                    <a:pt x="1039" y="9189"/>
                  </a:cubicBezTo>
                  <a:cubicBezTo>
                    <a:pt x="1060" y="9230"/>
                    <a:pt x="1050" y="9272"/>
                    <a:pt x="1050" y="9313"/>
                  </a:cubicBezTo>
                  <a:cubicBezTo>
                    <a:pt x="997" y="10092"/>
                    <a:pt x="1154" y="10871"/>
                    <a:pt x="1496" y="11577"/>
                  </a:cubicBezTo>
                  <a:cubicBezTo>
                    <a:pt x="1677" y="11972"/>
                    <a:pt x="2151" y="12620"/>
                    <a:pt x="2660" y="12620"/>
                  </a:cubicBezTo>
                  <a:cubicBezTo>
                    <a:pt x="2794" y="12620"/>
                    <a:pt x="2930" y="12576"/>
                    <a:pt x="3064" y="12470"/>
                  </a:cubicBezTo>
                  <a:cubicBezTo>
                    <a:pt x="3479" y="12148"/>
                    <a:pt x="3365" y="11442"/>
                    <a:pt x="3355" y="10985"/>
                  </a:cubicBezTo>
                  <a:cubicBezTo>
                    <a:pt x="3334" y="10113"/>
                    <a:pt x="3396" y="9210"/>
                    <a:pt x="3915" y="8431"/>
                  </a:cubicBezTo>
                  <a:cubicBezTo>
                    <a:pt x="4984" y="6811"/>
                    <a:pt x="7787" y="6250"/>
                    <a:pt x="7622" y="3821"/>
                  </a:cubicBezTo>
                  <a:lnTo>
                    <a:pt x="7622" y="3821"/>
                  </a:lnTo>
                  <a:cubicBezTo>
                    <a:pt x="7684" y="4734"/>
                    <a:pt x="8297" y="5160"/>
                    <a:pt x="9179" y="5472"/>
                  </a:cubicBezTo>
                  <a:cubicBezTo>
                    <a:pt x="9609" y="5617"/>
                    <a:pt x="10053" y="5665"/>
                    <a:pt x="10500" y="5665"/>
                  </a:cubicBezTo>
                  <a:cubicBezTo>
                    <a:pt x="10982" y="5665"/>
                    <a:pt x="11467" y="5609"/>
                    <a:pt x="11941" y="5555"/>
                  </a:cubicBezTo>
                  <a:cubicBezTo>
                    <a:pt x="12409" y="5493"/>
                    <a:pt x="12865" y="5440"/>
                    <a:pt x="13332" y="5430"/>
                  </a:cubicBezTo>
                  <a:cubicBezTo>
                    <a:pt x="13526" y="5430"/>
                    <a:pt x="13728" y="5380"/>
                    <a:pt x="13917" y="5380"/>
                  </a:cubicBezTo>
                  <a:cubicBezTo>
                    <a:pt x="14083" y="5380"/>
                    <a:pt x="14239" y="5419"/>
                    <a:pt x="14370" y="5565"/>
                  </a:cubicBezTo>
                  <a:cubicBezTo>
                    <a:pt x="14516" y="5721"/>
                    <a:pt x="14568" y="5939"/>
                    <a:pt x="14557" y="6136"/>
                  </a:cubicBezTo>
                  <a:cubicBezTo>
                    <a:pt x="14557" y="6271"/>
                    <a:pt x="14527" y="6416"/>
                    <a:pt x="14578" y="6541"/>
                  </a:cubicBezTo>
                  <a:cubicBezTo>
                    <a:pt x="14611" y="6649"/>
                    <a:pt x="14710" y="6736"/>
                    <a:pt x="14812" y="6736"/>
                  </a:cubicBezTo>
                  <a:cubicBezTo>
                    <a:pt x="14838" y="6736"/>
                    <a:pt x="14864" y="6731"/>
                    <a:pt x="14890" y="6718"/>
                  </a:cubicBezTo>
                  <a:cubicBezTo>
                    <a:pt x="14942" y="6697"/>
                    <a:pt x="14983" y="6645"/>
                    <a:pt x="15035" y="6645"/>
                  </a:cubicBezTo>
                  <a:cubicBezTo>
                    <a:pt x="15040" y="6644"/>
                    <a:pt x="15045" y="6644"/>
                    <a:pt x="15050" y="6644"/>
                  </a:cubicBezTo>
                  <a:cubicBezTo>
                    <a:pt x="15126" y="6644"/>
                    <a:pt x="15182" y="6712"/>
                    <a:pt x="15212" y="6780"/>
                  </a:cubicBezTo>
                  <a:cubicBezTo>
                    <a:pt x="15399" y="7133"/>
                    <a:pt x="15346" y="7558"/>
                    <a:pt x="15253" y="7943"/>
                  </a:cubicBezTo>
                  <a:cubicBezTo>
                    <a:pt x="15160" y="8338"/>
                    <a:pt x="15025" y="8721"/>
                    <a:pt x="15046" y="9116"/>
                  </a:cubicBezTo>
                  <a:cubicBezTo>
                    <a:pt x="15056" y="9500"/>
                    <a:pt x="15222" y="9874"/>
                    <a:pt x="15503" y="10144"/>
                  </a:cubicBezTo>
                  <a:cubicBezTo>
                    <a:pt x="15533" y="10175"/>
                    <a:pt x="15575" y="10206"/>
                    <a:pt x="15627" y="10216"/>
                  </a:cubicBezTo>
                  <a:cubicBezTo>
                    <a:pt x="15741" y="10216"/>
                    <a:pt x="15773" y="10082"/>
                    <a:pt x="15782" y="9978"/>
                  </a:cubicBezTo>
                  <a:cubicBezTo>
                    <a:pt x="15824" y="9376"/>
                    <a:pt x="15866" y="8774"/>
                    <a:pt x="15907" y="8181"/>
                  </a:cubicBezTo>
                  <a:cubicBezTo>
                    <a:pt x="15938" y="7663"/>
                    <a:pt x="15869" y="7195"/>
                    <a:pt x="16519" y="7195"/>
                  </a:cubicBezTo>
                  <a:cubicBezTo>
                    <a:pt x="16533" y="7195"/>
                    <a:pt x="16547" y="7195"/>
                    <a:pt x="16562" y="7195"/>
                  </a:cubicBezTo>
                  <a:cubicBezTo>
                    <a:pt x="17621" y="7247"/>
                    <a:pt x="18004" y="7798"/>
                    <a:pt x="18347" y="8700"/>
                  </a:cubicBezTo>
                  <a:cubicBezTo>
                    <a:pt x="18482" y="9054"/>
                    <a:pt x="18669" y="9397"/>
                    <a:pt x="18897" y="9697"/>
                  </a:cubicBezTo>
                  <a:cubicBezTo>
                    <a:pt x="18950" y="9760"/>
                    <a:pt x="19001" y="9833"/>
                    <a:pt x="19084" y="9843"/>
                  </a:cubicBezTo>
                  <a:cubicBezTo>
                    <a:pt x="19147" y="9843"/>
                    <a:pt x="19199" y="9822"/>
                    <a:pt x="19250" y="9791"/>
                  </a:cubicBezTo>
                  <a:cubicBezTo>
                    <a:pt x="19531" y="9604"/>
                    <a:pt x="19666" y="9272"/>
                    <a:pt x="19686" y="8950"/>
                  </a:cubicBezTo>
                  <a:cubicBezTo>
                    <a:pt x="19728" y="8472"/>
                    <a:pt x="19541" y="7984"/>
                    <a:pt x="19240" y="7590"/>
                  </a:cubicBezTo>
                  <a:cubicBezTo>
                    <a:pt x="18939" y="7195"/>
                    <a:pt x="18534" y="6894"/>
                    <a:pt x="18098" y="6656"/>
                  </a:cubicBezTo>
                  <a:cubicBezTo>
                    <a:pt x="17963" y="6582"/>
                    <a:pt x="17828" y="6520"/>
                    <a:pt x="17724" y="6406"/>
                  </a:cubicBezTo>
                  <a:cubicBezTo>
                    <a:pt x="17704" y="6375"/>
                    <a:pt x="17683" y="6344"/>
                    <a:pt x="17662" y="6302"/>
                  </a:cubicBezTo>
                  <a:cubicBezTo>
                    <a:pt x="17610" y="6209"/>
                    <a:pt x="17600" y="6095"/>
                    <a:pt x="17651" y="6012"/>
                  </a:cubicBezTo>
                  <a:cubicBezTo>
                    <a:pt x="17683" y="5949"/>
                    <a:pt x="17745" y="5897"/>
                    <a:pt x="17808" y="5866"/>
                  </a:cubicBezTo>
                  <a:cubicBezTo>
                    <a:pt x="18202" y="5638"/>
                    <a:pt x="18731" y="5763"/>
                    <a:pt x="19126" y="5544"/>
                  </a:cubicBezTo>
                  <a:cubicBezTo>
                    <a:pt x="19593" y="5295"/>
                    <a:pt x="19686" y="4651"/>
                    <a:pt x="19448" y="4184"/>
                  </a:cubicBezTo>
                  <a:cubicBezTo>
                    <a:pt x="19220" y="3728"/>
                    <a:pt x="18742" y="3437"/>
                    <a:pt x="18254" y="3229"/>
                  </a:cubicBezTo>
                  <a:cubicBezTo>
                    <a:pt x="17755" y="3011"/>
                    <a:pt x="17215" y="2855"/>
                    <a:pt x="16665" y="2782"/>
                  </a:cubicBezTo>
                  <a:cubicBezTo>
                    <a:pt x="16509" y="2762"/>
                    <a:pt x="16343" y="2752"/>
                    <a:pt x="16209" y="2669"/>
                  </a:cubicBezTo>
                  <a:cubicBezTo>
                    <a:pt x="16073" y="2585"/>
                    <a:pt x="15969" y="2409"/>
                    <a:pt x="16042" y="2263"/>
                  </a:cubicBezTo>
                  <a:cubicBezTo>
                    <a:pt x="16105" y="2129"/>
                    <a:pt x="16271" y="2076"/>
                    <a:pt x="16416" y="2056"/>
                  </a:cubicBezTo>
                  <a:cubicBezTo>
                    <a:pt x="16707" y="2004"/>
                    <a:pt x="17018" y="1993"/>
                    <a:pt x="17257" y="1838"/>
                  </a:cubicBezTo>
                  <a:cubicBezTo>
                    <a:pt x="17506" y="1693"/>
                    <a:pt x="17641" y="1319"/>
                    <a:pt x="17434" y="1121"/>
                  </a:cubicBezTo>
                  <a:cubicBezTo>
                    <a:pt x="17326" y="1013"/>
                    <a:pt x="17172" y="991"/>
                    <a:pt x="17015" y="991"/>
                  </a:cubicBezTo>
                  <a:cubicBezTo>
                    <a:pt x="16961" y="991"/>
                    <a:pt x="16906" y="994"/>
                    <a:pt x="16852" y="996"/>
                  </a:cubicBezTo>
                  <a:cubicBezTo>
                    <a:pt x="16812" y="997"/>
                    <a:pt x="16771" y="998"/>
                    <a:pt x="16731" y="998"/>
                  </a:cubicBezTo>
                  <a:cubicBezTo>
                    <a:pt x="16221" y="998"/>
                    <a:pt x="15714" y="934"/>
                    <a:pt x="15233" y="800"/>
                  </a:cubicBezTo>
                  <a:cubicBezTo>
                    <a:pt x="14807" y="675"/>
                    <a:pt x="14412" y="509"/>
                    <a:pt x="13997" y="374"/>
                  </a:cubicBezTo>
                  <a:cubicBezTo>
                    <a:pt x="13231" y="123"/>
                    <a:pt x="12421" y="1"/>
                    <a:pt x="11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5451275" y="3025625"/>
              <a:ext cx="19500" cy="24175"/>
            </a:xfrm>
            <a:custGeom>
              <a:rect b="b" l="l" r="r" t="t"/>
              <a:pathLst>
                <a:path extrusionOk="0" h="967" w="780">
                  <a:moveTo>
                    <a:pt x="395" y="1"/>
                  </a:moveTo>
                  <a:cubicBezTo>
                    <a:pt x="178" y="1"/>
                    <a:pt x="1" y="219"/>
                    <a:pt x="1" y="489"/>
                  </a:cubicBezTo>
                  <a:cubicBezTo>
                    <a:pt x="1" y="749"/>
                    <a:pt x="178" y="966"/>
                    <a:pt x="395" y="966"/>
                  </a:cubicBezTo>
                  <a:cubicBezTo>
                    <a:pt x="603" y="966"/>
                    <a:pt x="780" y="749"/>
                    <a:pt x="780" y="489"/>
                  </a:cubicBezTo>
                  <a:cubicBezTo>
                    <a:pt x="780" y="219"/>
                    <a:pt x="603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5587575" y="3017325"/>
              <a:ext cx="20775" cy="25975"/>
            </a:xfrm>
            <a:custGeom>
              <a:rect b="b" l="l" r="r" t="t"/>
              <a:pathLst>
                <a:path extrusionOk="0" h="1039" w="831">
                  <a:moveTo>
                    <a:pt x="416" y="1"/>
                  </a:moveTo>
                  <a:cubicBezTo>
                    <a:pt x="187" y="1"/>
                    <a:pt x="0" y="229"/>
                    <a:pt x="0" y="520"/>
                  </a:cubicBezTo>
                  <a:cubicBezTo>
                    <a:pt x="0" y="800"/>
                    <a:pt x="187" y="1039"/>
                    <a:pt x="416" y="1039"/>
                  </a:cubicBezTo>
                  <a:cubicBezTo>
                    <a:pt x="644" y="1039"/>
                    <a:pt x="831" y="800"/>
                    <a:pt x="831" y="520"/>
                  </a:cubicBezTo>
                  <a:cubicBezTo>
                    <a:pt x="831" y="229"/>
                    <a:pt x="64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5432075" y="2983825"/>
              <a:ext cx="36125" cy="25225"/>
            </a:xfrm>
            <a:custGeom>
              <a:rect b="b" l="l" r="r" t="t"/>
              <a:pathLst>
                <a:path extrusionOk="0" h="1009" w="1445">
                  <a:moveTo>
                    <a:pt x="873" y="1"/>
                  </a:moveTo>
                  <a:cubicBezTo>
                    <a:pt x="810" y="1"/>
                    <a:pt x="759" y="1"/>
                    <a:pt x="707" y="12"/>
                  </a:cubicBezTo>
                  <a:cubicBezTo>
                    <a:pt x="655" y="12"/>
                    <a:pt x="603" y="32"/>
                    <a:pt x="551" y="42"/>
                  </a:cubicBezTo>
                  <a:cubicBezTo>
                    <a:pt x="499" y="63"/>
                    <a:pt x="447" y="84"/>
                    <a:pt x="406" y="116"/>
                  </a:cubicBezTo>
                  <a:cubicBezTo>
                    <a:pt x="354" y="146"/>
                    <a:pt x="312" y="167"/>
                    <a:pt x="281" y="209"/>
                  </a:cubicBezTo>
                  <a:cubicBezTo>
                    <a:pt x="260" y="229"/>
                    <a:pt x="240" y="240"/>
                    <a:pt x="219" y="261"/>
                  </a:cubicBezTo>
                  <a:cubicBezTo>
                    <a:pt x="208" y="271"/>
                    <a:pt x="198" y="282"/>
                    <a:pt x="198" y="292"/>
                  </a:cubicBezTo>
                  <a:lnTo>
                    <a:pt x="167" y="323"/>
                  </a:lnTo>
                  <a:cubicBezTo>
                    <a:pt x="136" y="365"/>
                    <a:pt x="115" y="406"/>
                    <a:pt x="94" y="448"/>
                  </a:cubicBezTo>
                  <a:cubicBezTo>
                    <a:pt x="42" y="541"/>
                    <a:pt x="21" y="635"/>
                    <a:pt x="11" y="728"/>
                  </a:cubicBezTo>
                  <a:cubicBezTo>
                    <a:pt x="0" y="822"/>
                    <a:pt x="11" y="915"/>
                    <a:pt x="42" y="1008"/>
                  </a:cubicBezTo>
                  <a:cubicBezTo>
                    <a:pt x="84" y="977"/>
                    <a:pt x="115" y="946"/>
                    <a:pt x="136" y="915"/>
                  </a:cubicBezTo>
                  <a:lnTo>
                    <a:pt x="229" y="822"/>
                  </a:lnTo>
                  <a:cubicBezTo>
                    <a:pt x="260" y="790"/>
                    <a:pt x="281" y="769"/>
                    <a:pt x="312" y="748"/>
                  </a:cubicBezTo>
                  <a:cubicBezTo>
                    <a:pt x="344" y="718"/>
                    <a:pt x="364" y="697"/>
                    <a:pt x="395" y="676"/>
                  </a:cubicBezTo>
                  <a:cubicBezTo>
                    <a:pt x="416" y="655"/>
                    <a:pt x="447" y="635"/>
                    <a:pt x="478" y="624"/>
                  </a:cubicBezTo>
                  <a:cubicBezTo>
                    <a:pt x="499" y="603"/>
                    <a:pt x="530" y="593"/>
                    <a:pt x="551" y="572"/>
                  </a:cubicBezTo>
                  <a:cubicBezTo>
                    <a:pt x="582" y="562"/>
                    <a:pt x="603" y="552"/>
                    <a:pt x="634" y="541"/>
                  </a:cubicBezTo>
                  <a:cubicBezTo>
                    <a:pt x="655" y="520"/>
                    <a:pt x="686" y="510"/>
                    <a:pt x="707" y="499"/>
                  </a:cubicBezTo>
                  <a:cubicBezTo>
                    <a:pt x="738" y="499"/>
                    <a:pt x="759" y="489"/>
                    <a:pt x="790" y="479"/>
                  </a:cubicBezTo>
                  <a:cubicBezTo>
                    <a:pt x="821" y="469"/>
                    <a:pt x="842" y="469"/>
                    <a:pt x="873" y="458"/>
                  </a:cubicBezTo>
                  <a:lnTo>
                    <a:pt x="1039" y="458"/>
                  </a:lnTo>
                  <a:cubicBezTo>
                    <a:pt x="1060" y="458"/>
                    <a:pt x="1091" y="458"/>
                    <a:pt x="1122" y="469"/>
                  </a:cubicBezTo>
                  <a:cubicBezTo>
                    <a:pt x="1153" y="479"/>
                    <a:pt x="1184" y="489"/>
                    <a:pt x="1226" y="499"/>
                  </a:cubicBezTo>
                  <a:cubicBezTo>
                    <a:pt x="1257" y="510"/>
                    <a:pt x="1288" y="531"/>
                    <a:pt x="1320" y="552"/>
                  </a:cubicBezTo>
                  <a:cubicBezTo>
                    <a:pt x="1361" y="572"/>
                    <a:pt x="1392" y="593"/>
                    <a:pt x="1433" y="624"/>
                  </a:cubicBezTo>
                  <a:cubicBezTo>
                    <a:pt x="1444" y="582"/>
                    <a:pt x="1444" y="531"/>
                    <a:pt x="1444" y="479"/>
                  </a:cubicBezTo>
                  <a:cubicBezTo>
                    <a:pt x="1433" y="427"/>
                    <a:pt x="1413" y="375"/>
                    <a:pt x="1392" y="333"/>
                  </a:cubicBezTo>
                  <a:cubicBezTo>
                    <a:pt x="1371" y="292"/>
                    <a:pt x="1340" y="240"/>
                    <a:pt x="1309" y="209"/>
                  </a:cubicBezTo>
                  <a:cubicBezTo>
                    <a:pt x="1267" y="167"/>
                    <a:pt x="1226" y="136"/>
                    <a:pt x="1184" y="105"/>
                  </a:cubicBezTo>
                  <a:cubicBezTo>
                    <a:pt x="1133" y="74"/>
                    <a:pt x="1080" y="53"/>
                    <a:pt x="1029" y="32"/>
                  </a:cubicBezTo>
                  <a:cubicBezTo>
                    <a:pt x="976" y="12"/>
                    <a:pt x="925" y="12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5579500" y="2972150"/>
              <a:ext cx="42075" cy="26250"/>
            </a:xfrm>
            <a:custGeom>
              <a:rect b="b" l="l" r="r" t="t"/>
              <a:pathLst>
                <a:path extrusionOk="0" h="1050" w="1683">
                  <a:moveTo>
                    <a:pt x="763" y="0"/>
                  </a:moveTo>
                  <a:cubicBezTo>
                    <a:pt x="718" y="0"/>
                    <a:pt x="671" y="4"/>
                    <a:pt x="624" y="11"/>
                  </a:cubicBezTo>
                  <a:cubicBezTo>
                    <a:pt x="614" y="11"/>
                    <a:pt x="593" y="22"/>
                    <a:pt x="582" y="22"/>
                  </a:cubicBezTo>
                  <a:cubicBezTo>
                    <a:pt x="562" y="22"/>
                    <a:pt x="552" y="32"/>
                    <a:pt x="531" y="32"/>
                  </a:cubicBezTo>
                  <a:cubicBezTo>
                    <a:pt x="499" y="43"/>
                    <a:pt x="469" y="53"/>
                    <a:pt x="448" y="73"/>
                  </a:cubicBezTo>
                  <a:cubicBezTo>
                    <a:pt x="385" y="94"/>
                    <a:pt x="344" y="126"/>
                    <a:pt x="302" y="167"/>
                  </a:cubicBezTo>
                  <a:cubicBezTo>
                    <a:pt x="250" y="198"/>
                    <a:pt x="219" y="239"/>
                    <a:pt x="178" y="271"/>
                  </a:cubicBezTo>
                  <a:cubicBezTo>
                    <a:pt x="146" y="313"/>
                    <a:pt x="116" y="364"/>
                    <a:pt x="84" y="406"/>
                  </a:cubicBezTo>
                  <a:cubicBezTo>
                    <a:pt x="53" y="458"/>
                    <a:pt x="32" y="509"/>
                    <a:pt x="22" y="562"/>
                  </a:cubicBezTo>
                  <a:cubicBezTo>
                    <a:pt x="1" y="613"/>
                    <a:pt x="1" y="666"/>
                    <a:pt x="12" y="728"/>
                  </a:cubicBezTo>
                  <a:cubicBezTo>
                    <a:pt x="53" y="686"/>
                    <a:pt x="95" y="666"/>
                    <a:pt x="126" y="634"/>
                  </a:cubicBezTo>
                  <a:cubicBezTo>
                    <a:pt x="167" y="613"/>
                    <a:pt x="209" y="593"/>
                    <a:pt x="250" y="583"/>
                  </a:cubicBezTo>
                  <a:cubicBezTo>
                    <a:pt x="292" y="562"/>
                    <a:pt x="323" y="551"/>
                    <a:pt x="365" y="530"/>
                  </a:cubicBezTo>
                  <a:cubicBezTo>
                    <a:pt x="406" y="520"/>
                    <a:pt x="448" y="509"/>
                    <a:pt x="479" y="499"/>
                  </a:cubicBezTo>
                  <a:cubicBezTo>
                    <a:pt x="520" y="489"/>
                    <a:pt x="552" y="479"/>
                    <a:pt x="593" y="468"/>
                  </a:cubicBezTo>
                  <a:lnTo>
                    <a:pt x="676" y="468"/>
                  </a:lnTo>
                  <a:cubicBezTo>
                    <a:pt x="707" y="468"/>
                    <a:pt x="739" y="468"/>
                    <a:pt x="769" y="479"/>
                  </a:cubicBezTo>
                  <a:cubicBezTo>
                    <a:pt x="801" y="479"/>
                    <a:pt x="822" y="489"/>
                    <a:pt x="852" y="499"/>
                  </a:cubicBezTo>
                  <a:lnTo>
                    <a:pt x="946" y="530"/>
                  </a:lnTo>
                  <a:cubicBezTo>
                    <a:pt x="977" y="551"/>
                    <a:pt x="1008" y="562"/>
                    <a:pt x="1039" y="583"/>
                  </a:cubicBezTo>
                  <a:cubicBezTo>
                    <a:pt x="1060" y="593"/>
                    <a:pt x="1071" y="603"/>
                    <a:pt x="1092" y="603"/>
                  </a:cubicBezTo>
                  <a:cubicBezTo>
                    <a:pt x="1101" y="613"/>
                    <a:pt x="1122" y="624"/>
                    <a:pt x="1133" y="634"/>
                  </a:cubicBezTo>
                  <a:cubicBezTo>
                    <a:pt x="1164" y="655"/>
                    <a:pt x="1205" y="686"/>
                    <a:pt x="1237" y="707"/>
                  </a:cubicBezTo>
                  <a:cubicBezTo>
                    <a:pt x="1299" y="759"/>
                    <a:pt x="1371" y="811"/>
                    <a:pt x="1434" y="873"/>
                  </a:cubicBezTo>
                  <a:cubicBezTo>
                    <a:pt x="1475" y="904"/>
                    <a:pt x="1517" y="936"/>
                    <a:pt x="1548" y="966"/>
                  </a:cubicBezTo>
                  <a:cubicBezTo>
                    <a:pt x="1590" y="998"/>
                    <a:pt x="1631" y="1029"/>
                    <a:pt x="1673" y="1049"/>
                  </a:cubicBezTo>
                  <a:cubicBezTo>
                    <a:pt x="1683" y="998"/>
                    <a:pt x="1673" y="946"/>
                    <a:pt x="1673" y="894"/>
                  </a:cubicBezTo>
                  <a:cubicBezTo>
                    <a:pt x="1662" y="842"/>
                    <a:pt x="1652" y="800"/>
                    <a:pt x="1641" y="749"/>
                  </a:cubicBezTo>
                  <a:cubicBezTo>
                    <a:pt x="1621" y="645"/>
                    <a:pt x="1579" y="551"/>
                    <a:pt x="1528" y="458"/>
                  </a:cubicBezTo>
                  <a:cubicBezTo>
                    <a:pt x="1517" y="437"/>
                    <a:pt x="1496" y="416"/>
                    <a:pt x="1486" y="396"/>
                  </a:cubicBezTo>
                  <a:cubicBezTo>
                    <a:pt x="1465" y="364"/>
                    <a:pt x="1454" y="343"/>
                    <a:pt x="1434" y="323"/>
                  </a:cubicBezTo>
                  <a:lnTo>
                    <a:pt x="1371" y="260"/>
                  </a:lnTo>
                  <a:cubicBezTo>
                    <a:pt x="1351" y="239"/>
                    <a:pt x="1330" y="219"/>
                    <a:pt x="1309" y="209"/>
                  </a:cubicBezTo>
                  <a:cubicBezTo>
                    <a:pt x="1288" y="188"/>
                    <a:pt x="1268" y="167"/>
                    <a:pt x="1237" y="156"/>
                  </a:cubicBezTo>
                  <a:cubicBezTo>
                    <a:pt x="1216" y="136"/>
                    <a:pt x="1195" y="126"/>
                    <a:pt x="1164" y="105"/>
                  </a:cubicBezTo>
                  <a:cubicBezTo>
                    <a:pt x="1154" y="94"/>
                    <a:pt x="1143" y="94"/>
                    <a:pt x="1122" y="84"/>
                  </a:cubicBezTo>
                  <a:cubicBezTo>
                    <a:pt x="1112" y="84"/>
                    <a:pt x="1101" y="73"/>
                    <a:pt x="1081" y="63"/>
                  </a:cubicBezTo>
                  <a:cubicBezTo>
                    <a:pt x="1060" y="53"/>
                    <a:pt x="1029" y="43"/>
                    <a:pt x="998" y="32"/>
                  </a:cubicBezTo>
                  <a:cubicBezTo>
                    <a:pt x="924" y="12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5487100" y="3060150"/>
              <a:ext cx="38975" cy="58175"/>
            </a:xfrm>
            <a:custGeom>
              <a:rect b="b" l="l" r="r" t="t"/>
              <a:pathLst>
                <a:path extrusionOk="0" h="2327" w="1559">
                  <a:moveTo>
                    <a:pt x="1050" y="0"/>
                  </a:moveTo>
                  <a:cubicBezTo>
                    <a:pt x="1018" y="198"/>
                    <a:pt x="987" y="406"/>
                    <a:pt x="956" y="593"/>
                  </a:cubicBezTo>
                  <a:cubicBezTo>
                    <a:pt x="946" y="623"/>
                    <a:pt x="946" y="644"/>
                    <a:pt x="935" y="665"/>
                  </a:cubicBezTo>
                  <a:lnTo>
                    <a:pt x="925" y="706"/>
                  </a:lnTo>
                  <a:lnTo>
                    <a:pt x="914" y="738"/>
                  </a:lnTo>
                  <a:cubicBezTo>
                    <a:pt x="904" y="790"/>
                    <a:pt x="894" y="842"/>
                    <a:pt x="884" y="883"/>
                  </a:cubicBezTo>
                  <a:cubicBezTo>
                    <a:pt x="852" y="976"/>
                    <a:pt x="821" y="1070"/>
                    <a:pt x="780" y="1163"/>
                  </a:cubicBezTo>
                  <a:lnTo>
                    <a:pt x="748" y="1226"/>
                  </a:lnTo>
                  <a:lnTo>
                    <a:pt x="717" y="1288"/>
                  </a:lnTo>
                  <a:lnTo>
                    <a:pt x="686" y="1350"/>
                  </a:lnTo>
                  <a:cubicBezTo>
                    <a:pt x="676" y="1371"/>
                    <a:pt x="665" y="1392"/>
                    <a:pt x="644" y="1413"/>
                  </a:cubicBezTo>
                  <a:cubicBezTo>
                    <a:pt x="593" y="1496"/>
                    <a:pt x="541" y="1569"/>
                    <a:pt x="478" y="1652"/>
                  </a:cubicBezTo>
                  <a:cubicBezTo>
                    <a:pt x="416" y="1735"/>
                    <a:pt x="364" y="1818"/>
                    <a:pt x="302" y="1901"/>
                  </a:cubicBezTo>
                  <a:lnTo>
                    <a:pt x="208" y="2026"/>
                  </a:lnTo>
                  <a:cubicBezTo>
                    <a:pt x="178" y="2067"/>
                    <a:pt x="157" y="2109"/>
                    <a:pt x="125" y="2150"/>
                  </a:cubicBezTo>
                  <a:lnTo>
                    <a:pt x="1" y="2326"/>
                  </a:lnTo>
                  <a:lnTo>
                    <a:pt x="208" y="2326"/>
                  </a:lnTo>
                  <a:cubicBezTo>
                    <a:pt x="457" y="2326"/>
                    <a:pt x="707" y="2285"/>
                    <a:pt x="935" y="2202"/>
                  </a:cubicBezTo>
                  <a:cubicBezTo>
                    <a:pt x="1050" y="2160"/>
                    <a:pt x="1164" y="2109"/>
                    <a:pt x="1267" y="2046"/>
                  </a:cubicBezTo>
                  <a:cubicBezTo>
                    <a:pt x="1371" y="1994"/>
                    <a:pt x="1465" y="1922"/>
                    <a:pt x="1558" y="1839"/>
                  </a:cubicBezTo>
                  <a:lnTo>
                    <a:pt x="1558" y="1839"/>
                  </a:lnTo>
                  <a:cubicBezTo>
                    <a:pt x="1444" y="1890"/>
                    <a:pt x="1340" y="1932"/>
                    <a:pt x="1226" y="1963"/>
                  </a:cubicBezTo>
                  <a:cubicBezTo>
                    <a:pt x="1122" y="2005"/>
                    <a:pt x="1008" y="2026"/>
                    <a:pt x="894" y="2046"/>
                  </a:cubicBezTo>
                  <a:cubicBezTo>
                    <a:pt x="745" y="2080"/>
                    <a:pt x="596" y="2096"/>
                    <a:pt x="450" y="2100"/>
                  </a:cubicBezTo>
                  <a:lnTo>
                    <a:pt x="450" y="2100"/>
                  </a:lnTo>
                  <a:cubicBezTo>
                    <a:pt x="524" y="2000"/>
                    <a:pt x="598" y="1901"/>
                    <a:pt x="676" y="1797"/>
                  </a:cubicBezTo>
                  <a:cubicBezTo>
                    <a:pt x="707" y="1756"/>
                    <a:pt x="738" y="1714"/>
                    <a:pt x="769" y="1662"/>
                  </a:cubicBezTo>
                  <a:cubicBezTo>
                    <a:pt x="790" y="1620"/>
                    <a:pt x="821" y="1579"/>
                    <a:pt x="852" y="1527"/>
                  </a:cubicBezTo>
                  <a:lnTo>
                    <a:pt x="884" y="1465"/>
                  </a:lnTo>
                  <a:lnTo>
                    <a:pt x="925" y="1382"/>
                  </a:lnTo>
                  <a:cubicBezTo>
                    <a:pt x="946" y="1340"/>
                    <a:pt x="967" y="1288"/>
                    <a:pt x="987" y="1236"/>
                  </a:cubicBezTo>
                  <a:cubicBezTo>
                    <a:pt x="1018" y="1133"/>
                    <a:pt x="1039" y="1029"/>
                    <a:pt x="1060" y="925"/>
                  </a:cubicBezTo>
                  <a:cubicBezTo>
                    <a:pt x="1070" y="873"/>
                    <a:pt x="1080" y="821"/>
                    <a:pt x="1080" y="769"/>
                  </a:cubicBezTo>
                  <a:lnTo>
                    <a:pt x="1080" y="727"/>
                  </a:lnTo>
                  <a:lnTo>
                    <a:pt x="1091" y="697"/>
                  </a:lnTo>
                  <a:lnTo>
                    <a:pt x="1091" y="613"/>
                  </a:lnTo>
                  <a:cubicBezTo>
                    <a:pt x="1091" y="510"/>
                    <a:pt x="1091" y="406"/>
                    <a:pt x="1080" y="302"/>
                  </a:cubicBezTo>
                  <a:cubicBezTo>
                    <a:pt x="1080" y="198"/>
                    <a:pt x="1060" y="94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5503475" y="3122450"/>
              <a:ext cx="64400" cy="41825"/>
            </a:xfrm>
            <a:custGeom>
              <a:rect b="b" l="l" r="r" t="t"/>
              <a:pathLst>
                <a:path extrusionOk="0" h="1673" w="2576">
                  <a:moveTo>
                    <a:pt x="2575" y="0"/>
                  </a:moveTo>
                  <a:cubicBezTo>
                    <a:pt x="2481" y="32"/>
                    <a:pt x="2398" y="73"/>
                    <a:pt x="2315" y="115"/>
                  </a:cubicBezTo>
                  <a:lnTo>
                    <a:pt x="2066" y="240"/>
                  </a:lnTo>
                  <a:cubicBezTo>
                    <a:pt x="1911" y="333"/>
                    <a:pt x="1765" y="426"/>
                    <a:pt x="1620" y="530"/>
                  </a:cubicBezTo>
                  <a:cubicBezTo>
                    <a:pt x="1475" y="634"/>
                    <a:pt x="1329" y="748"/>
                    <a:pt x="1194" y="863"/>
                  </a:cubicBezTo>
                  <a:cubicBezTo>
                    <a:pt x="1131" y="914"/>
                    <a:pt x="1059" y="976"/>
                    <a:pt x="997" y="1039"/>
                  </a:cubicBezTo>
                  <a:cubicBezTo>
                    <a:pt x="970" y="1066"/>
                    <a:pt x="941" y="1092"/>
                    <a:pt x="912" y="1119"/>
                  </a:cubicBezTo>
                  <a:lnTo>
                    <a:pt x="912" y="1119"/>
                  </a:lnTo>
                  <a:cubicBezTo>
                    <a:pt x="797" y="1059"/>
                    <a:pt x="681" y="1002"/>
                    <a:pt x="561" y="946"/>
                  </a:cubicBezTo>
                  <a:cubicBezTo>
                    <a:pt x="467" y="904"/>
                    <a:pt x="384" y="872"/>
                    <a:pt x="291" y="842"/>
                  </a:cubicBezTo>
                  <a:cubicBezTo>
                    <a:pt x="197" y="800"/>
                    <a:pt x="104" y="769"/>
                    <a:pt x="0" y="748"/>
                  </a:cubicBezTo>
                  <a:lnTo>
                    <a:pt x="0" y="748"/>
                  </a:lnTo>
                  <a:cubicBezTo>
                    <a:pt x="62" y="831"/>
                    <a:pt x="125" y="914"/>
                    <a:pt x="187" y="987"/>
                  </a:cubicBezTo>
                  <a:cubicBezTo>
                    <a:pt x="249" y="1059"/>
                    <a:pt x="322" y="1132"/>
                    <a:pt x="384" y="1195"/>
                  </a:cubicBezTo>
                  <a:cubicBezTo>
                    <a:pt x="529" y="1329"/>
                    <a:pt x="675" y="1454"/>
                    <a:pt x="820" y="1578"/>
                  </a:cubicBezTo>
                  <a:lnTo>
                    <a:pt x="945" y="1672"/>
                  </a:lnTo>
                  <a:lnTo>
                    <a:pt x="1090" y="1558"/>
                  </a:lnTo>
                  <a:lnTo>
                    <a:pt x="1308" y="1402"/>
                  </a:lnTo>
                  <a:cubicBezTo>
                    <a:pt x="1371" y="1340"/>
                    <a:pt x="1443" y="1288"/>
                    <a:pt x="1516" y="1225"/>
                  </a:cubicBezTo>
                  <a:cubicBezTo>
                    <a:pt x="1651" y="1112"/>
                    <a:pt x="1775" y="987"/>
                    <a:pt x="1900" y="863"/>
                  </a:cubicBezTo>
                  <a:cubicBezTo>
                    <a:pt x="2024" y="738"/>
                    <a:pt x="2149" y="603"/>
                    <a:pt x="2264" y="457"/>
                  </a:cubicBezTo>
                  <a:lnTo>
                    <a:pt x="2419" y="240"/>
                  </a:lnTo>
                  <a:cubicBezTo>
                    <a:pt x="2471" y="166"/>
                    <a:pt x="2523" y="83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4805475" y="4686025"/>
              <a:ext cx="501000" cy="652450"/>
            </a:xfrm>
            <a:custGeom>
              <a:rect b="b" l="l" r="r" t="t"/>
              <a:pathLst>
                <a:path extrusionOk="0" h="26098" w="20040">
                  <a:moveTo>
                    <a:pt x="10190" y="1"/>
                  </a:moveTo>
                  <a:cubicBezTo>
                    <a:pt x="5130" y="1"/>
                    <a:pt x="816" y="5343"/>
                    <a:pt x="416" y="12276"/>
                  </a:cubicBezTo>
                  <a:cubicBezTo>
                    <a:pt x="0" y="19471"/>
                    <a:pt x="3967" y="25649"/>
                    <a:pt x="9273" y="26075"/>
                  </a:cubicBezTo>
                  <a:cubicBezTo>
                    <a:pt x="9466" y="26090"/>
                    <a:pt x="9658" y="26098"/>
                    <a:pt x="9849" y="26098"/>
                  </a:cubicBezTo>
                  <a:cubicBezTo>
                    <a:pt x="14901" y="26098"/>
                    <a:pt x="19224" y="20755"/>
                    <a:pt x="19624" y="13823"/>
                  </a:cubicBezTo>
                  <a:cubicBezTo>
                    <a:pt x="20039" y="6638"/>
                    <a:pt x="16073" y="450"/>
                    <a:pt x="10768" y="24"/>
                  </a:cubicBezTo>
                  <a:cubicBezTo>
                    <a:pt x="10574" y="8"/>
                    <a:pt x="10382" y="1"/>
                    <a:pt x="101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4936300" y="4766225"/>
              <a:ext cx="348625" cy="516225"/>
            </a:xfrm>
            <a:custGeom>
              <a:rect b="b" l="l" r="r" t="t"/>
              <a:pathLst>
                <a:path extrusionOk="0" h="20649" w="13945">
                  <a:moveTo>
                    <a:pt x="7224" y="0"/>
                  </a:moveTo>
                  <a:cubicBezTo>
                    <a:pt x="3693" y="0"/>
                    <a:pt x="645" y="4274"/>
                    <a:pt x="333" y="9794"/>
                  </a:cubicBezTo>
                  <a:cubicBezTo>
                    <a:pt x="0" y="15484"/>
                    <a:pt x="2711" y="20343"/>
                    <a:pt x="6375" y="20634"/>
                  </a:cubicBezTo>
                  <a:cubicBezTo>
                    <a:pt x="6495" y="20644"/>
                    <a:pt x="6615" y="20649"/>
                    <a:pt x="6734" y="20649"/>
                  </a:cubicBezTo>
                  <a:cubicBezTo>
                    <a:pt x="10259" y="20649"/>
                    <a:pt x="13301" y="16378"/>
                    <a:pt x="13623" y="10864"/>
                  </a:cubicBezTo>
                  <a:cubicBezTo>
                    <a:pt x="13945" y="5174"/>
                    <a:pt x="11235" y="315"/>
                    <a:pt x="7570" y="14"/>
                  </a:cubicBezTo>
                  <a:cubicBezTo>
                    <a:pt x="7454" y="5"/>
                    <a:pt x="7338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4937850" y="4760325"/>
              <a:ext cx="345775" cy="528250"/>
            </a:xfrm>
            <a:custGeom>
              <a:rect b="b" l="l" r="r" t="t"/>
              <a:pathLst>
                <a:path extrusionOk="0" h="21130" w="13831">
                  <a:moveTo>
                    <a:pt x="7155" y="478"/>
                  </a:moveTo>
                  <a:cubicBezTo>
                    <a:pt x="7259" y="478"/>
                    <a:pt x="7372" y="489"/>
                    <a:pt x="7487" y="499"/>
                  </a:cubicBezTo>
                  <a:cubicBezTo>
                    <a:pt x="7892" y="531"/>
                    <a:pt x="8297" y="624"/>
                    <a:pt x="8671" y="769"/>
                  </a:cubicBezTo>
                  <a:cubicBezTo>
                    <a:pt x="9345" y="1029"/>
                    <a:pt x="9968" y="1454"/>
                    <a:pt x="10540" y="2026"/>
                  </a:cubicBezTo>
                  <a:cubicBezTo>
                    <a:pt x="10955" y="2462"/>
                    <a:pt x="11349" y="2970"/>
                    <a:pt x="11692" y="3542"/>
                  </a:cubicBezTo>
                  <a:cubicBezTo>
                    <a:pt x="12201" y="4414"/>
                    <a:pt x="12616" y="5420"/>
                    <a:pt x="12896" y="6542"/>
                  </a:cubicBezTo>
                  <a:cubicBezTo>
                    <a:pt x="13187" y="7663"/>
                    <a:pt x="13343" y="8888"/>
                    <a:pt x="13343" y="10166"/>
                  </a:cubicBezTo>
                  <a:cubicBezTo>
                    <a:pt x="13343" y="10477"/>
                    <a:pt x="13332" y="10778"/>
                    <a:pt x="13311" y="11089"/>
                  </a:cubicBezTo>
                  <a:cubicBezTo>
                    <a:pt x="13239" y="12450"/>
                    <a:pt x="12990" y="13727"/>
                    <a:pt x="12616" y="14880"/>
                  </a:cubicBezTo>
                  <a:cubicBezTo>
                    <a:pt x="12325" y="15741"/>
                    <a:pt x="11972" y="16541"/>
                    <a:pt x="11557" y="17247"/>
                  </a:cubicBezTo>
                  <a:cubicBezTo>
                    <a:pt x="10934" y="18306"/>
                    <a:pt x="10176" y="19157"/>
                    <a:pt x="9345" y="19739"/>
                  </a:cubicBezTo>
                  <a:cubicBezTo>
                    <a:pt x="8930" y="20039"/>
                    <a:pt x="8494" y="20258"/>
                    <a:pt x="8048" y="20413"/>
                  </a:cubicBezTo>
                  <a:cubicBezTo>
                    <a:pt x="7601" y="20569"/>
                    <a:pt x="7134" y="20642"/>
                    <a:pt x="6666" y="20642"/>
                  </a:cubicBezTo>
                  <a:cubicBezTo>
                    <a:pt x="6563" y="20642"/>
                    <a:pt x="6449" y="20642"/>
                    <a:pt x="6334" y="20632"/>
                  </a:cubicBezTo>
                  <a:cubicBezTo>
                    <a:pt x="5930" y="20600"/>
                    <a:pt x="5535" y="20507"/>
                    <a:pt x="5151" y="20362"/>
                  </a:cubicBezTo>
                  <a:cubicBezTo>
                    <a:pt x="4476" y="20102"/>
                    <a:pt x="3853" y="19666"/>
                    <a:pt x="3292" y="19095"/>
                  </a:cubicBezTo>
                  <a:cubicBezTo>
                    <a:pt x="2866" y="18669"/>
                    <a:pt x="2483" y="18160"/>
                    <a:pt x="2140" y="17579"/>
                  </a:cubicBezTo>
                  <a:cubicBezTo>
                    <a:pt x="1620" y="16717"/>
                    <a:pt x="1205" y="15699"/>
                    <a:pt x="925" y="14578"/>
                  </a:cubicBezTo>
                  <a:cubicBezTo>
                    <a:pt x="634" y="13457"/>
                    <a:pt x="478" y="12242"/>
                    <a:pt x="478" y="10955"/>
                  </a:cubicBezTo>
                  <a:cubicBezTo>
                    <a:pt x="478" y="10653"/>
                    <a:pt x="489" y="10353"/>
                    <a:pt x="510" y="10041"/>
                  </a:cubicBezTo>
                  <a:cubicBezTo>
                    <a:pt x="582" y="8681"/>
                    <a:pt x="831" y="7404"/>
                    <a:pt x="1216" y="6251"/>
                  </a:cubicBezTo>
                  <a:cubicBezTo>
                    <a:pt x="1496" y="5379"/>
                    <a:pt x="1849" y="4590"/>
                    <a:pt x="2275" y="3884"/>
                  </a:cubicBezTo>
                  <a:cubicBezTo>
                    <a:pt x="2898" y="2825"/>
                    <a:pt x="3655" y="1973"/>
                    <a:pt x="4486" y="1382"/>
                  </a:cubicBezTo>
                  <a:cubicBezTo>
                    <a:pt x="4901" y="1091"/>
                    <a:pt x="5337" y="863"/>
                    <a:pt x="5784" y="717"/>
                  </a:cubicBezTo>
                  <a:cubicBezTo>
                    <a:pt x="6230" y="561"/>
                    <a:pt x="6687" y="478"/>
                    <a:pt x="7155" y="478"/>
                  </a:cubicBezTo>
                  <a:close/>
                  <a:moveTo>
                    <a:pt x="7155" y="1"/>
                  </a:moveTo>
                  <a:cubicBezTo>
                    <a:pt x="6687" y="1"/>
                    <a:pt x="6230" y="63"/>
                    <a:pt x="5784" y="198"/>
                  </a:cubicBezTo>
                  <a:cubicBezTo>
                    <a:pt x="5016" y="437"/>
                    <a:pt x="4278" y="863"/>
                    <a:pt x="3625" y="1454"/>
                  </a:cubicBezTo>
                  <a:cubicBezTo>
                    <a:pt x="3126" y="1890"/>
                    <a:pt x="2659" y="2409"/>
                    <a:pt x="2254" y="3012"/>
                  </a:cubicBezTo>
                  <a:cubicBezTo>
                    <a:pt x="1631" y="3905"/>
                    <a:pt x="1112" y="4974"/>
                    <a:pt x="728" y="6147"/>
                  </a:cubicBezTo>
                  <a:cubicBezTo>
                    <a:pt x="354" y="7331"/>
                    <a:pt x="105" y="8639"/>
                    <a:pt x="21" y="10010"/>
                  </a:cubicBezTo>
                  <a:cubicBezTo>
                    <a:pt x="1" y="10332"/>
                    <a:pt x="1" y="10643"/>
                    <a:pt x="1" y="10955"/>
                  </a:cubicBezTo>
                  <a:cubicBezTo>
                    <a:pt x="1" y="12294"/>
                    <a:pt x="167" y="13581"/>
                    <a:pt x="468" y="14755"/>
                  </a:cubicBezTo>
                  <a:cubicBezTo>
                    <a:pt x="697" y="15637"/>
                    <a:pt x="997" y="16458"/>
                    <a:pt x="1371" y="17205"/>
                  </a:cubicBezTo>
                  <a:cubicBezTo>
                    <a:pt x="1932" y="18316"/>
                    <a:pt x="2649" y="19250"/>
                    <a:pt x="3479" y="19926"/>
                  </a:cubicBezTo>
                  <a:cubicBezTo>
                    <a:pt x="3895" y="20268"/>
                    <a:pt x="4341" y="20548"/>
                    <a:pt x="4818" y="20745"/>
                  </a:cubicBezTo>
                  <a:cubicBezTo>
                    <a:pt x="5286" y="20943"/>
                    <a:pt x="5784" y="21078"/>
                    <a:pt x="6303" y="21119"/>
                  </a:cubicBezTo>
                  <a:cubicBezTo>
                    <a:pt x="6428" y="21130"/>
                    <a:pt x="6553" y="21130"/>
                    <a:pt x="6666" y="21130"/>
                  </a:cubicBezTo>
                  <a:cubicBezTo>
                    <a:pt x="7134" y="21130"/>
                    <a:pt x="7591" y="21057"/>
                    <a:pt x="8037" y="20922"/>
                  </a:cubicBezTo>
                  <a:cubicBezTo>
                    <a:pt x="8816" y="20694"/>
                    <a:pt x="9543" y="20258"/>
                    <a:pt x="10207" y="19676"/>
                  </a:cubicBezTo>
                  <a:cubicBezTo>
                    <a:pt x="10706" y="19240"/>
                    <a:pt x="11163" y="18710"/>
                    <a:pt x="11578" y="18119"/>
                  </a:cubicBezTo>
                  <a:cubicBezTo>
                    <a:pt x="12190" y="17215"/>
                    <a:pt x="12709" y="16156"/>
                    <a:pt x="13094" y="14973"/>
                  </a:cubicBezTo>
                  <a:cubicBezTo>
                    <a:pt x="13478" y="13789"/>
                    <a:pt x="13717" y="12491"/>
                    <a:pt x="13800" y="11110"/>
                  </a:cubicBezTo>
                  <a:cubicBezTo>
                    <a:pt x="13821" y="10799"/>
                    <a:pt x="13831" y="10487"/>
                    <a:pt x="13831" y="10166"/>
                  </a:cubicBezTo>
                  <a:cubicBezTo>
                    <a:pt x="13831" y="8826"/>
                    <a:pt x="13664" y="7549"/>
                    <a:pt x="13353" y="6366"/>
                  </a:cubicBezTo>
                  <a:cubicBezTo>
                    <a:pt x="13125" y="5493"/>
                    <a:pt x="12824" y="4663"/>
                    <a:pt x="12450" y="3925"/>
                  </a:cubicBezTo>
                  <a:cubicBezTo>
                    <a:pt x="11889" y="2815"/>
                    <a:pt x="11173" y="1880"/>
                    <a:pt x="10342" y="1195"/>
                  </a:cubicBezTo>
                  <a:cubicBezTo>
                    <a:pt x="9927" y="863"/>
                    <a:pt x="9481" y="582"/>
                    <a:pt x="9013" y="385"/>
                  </a:cubicBezTo>
                  <a:cubicBezTo>
                    <a:pt x="8535" y="178"/>
                    <a:pt x="8037" y="53"/>
                    <a:pt x="7529" y="11"/>
                  </a:cubicBezTo>
                  <a:cubicBezTo>
                    <a:pt x="7404" y="1"/>
                    <a:pt x="7279" y="1"/>
                    <a:pt x="7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4782625" y="4670500"/>
              <a:ext cx="550600" cy="465475"/>
            </a:xfrm>
            <a:custGeom>
              <a:rect b="b" l="l" r="r" t="t"/>
              <a:pathLst>
                <a:path extrusionOk="0" h="18619" w="22024">
                  <a:moveTo>
                    <a:pt x="11335" y="0"/>
                  </a:moveTo>
                  <a:cubicBezTo>
                    <a:pt x="9299" y="0"/>
                    <a:pt x="7244" y="649"/>
                    <a:pt x="5535" y="1902"/>
                  </a:cubicBezTo>
                  <a:cubicBezTo>
                    <a:pt x="3261" y="3573"/>
                    <a:pt x="1558" y="6325"/>
                    <a:pt x="801" y="9470"/>
                  </a:cubicBezTo>
                  <a:cubicBezTo>
                    <a:pt x="468" y="10893"/>
                    <a:pt x="261" y="12502"/>
                    <a:pt x="136" y="13956"/>
                  </a:cubicBezTo>
                  <a:cubicBezTo>
                    <a:pt x="1" y="15441"/>
                    <a:pt x="572" y="17112"/>
                    <a:pt x="1548" y="17974"/>
                  </a:cubicBezTo>
                  <a:cubicBezTo>
                    <a:pt x="2035" y="18403"/>
                    <a:pt x="2638" y="18619"/>
                    <a:pt x="3239" y="18619"/>
                  </a:cubicBezTo>
                  <a:cubicBezTo>
                    <a:pt x="4050" y="18619"/>
                    <a:pt x="4857" y="18227"/>
                    <a:pt x="5369" y="17434"/>
                  </a:cubicBezTo>
                  <a:cubicBezTo>
                    <a:pt x="5836" y="16707"/>
                    <a:pt x="6023" y="15762"/>
                    <a:pt x="6221" y="14859"/>
                  </a:cubicBezTo>
                  <a:cubicBezTo>
                    <a:pt x="6657" y="12897"/>
                    <a:pt x="7217" y="10945"/>
                    <a:pt x="8182" y="9315"/>
                  </a:cubicBezTo>
                  <a:cubicBezTo>
                    <a:pt x="9439" y="7155"/>
                    <a:pt x="11443" y="5619"/>
                    <a:pt x="13561" y="5515"/>
                  </a:cubicBezTo>
                  <a:cubicBezTo>
                    <a:pt x="13632" y="5511"/>
                    <a:pt x="13702" y="5510"/>
                    <a:pt x="13773" y="5510"/>
                  </a:cubicBezTo>
                  <a:cubicBezTo>
                    <a:pt x="16739" y="5510"/>
                    <a:pt x="18940" y="8480"/>
                    <a:pt x="19863" y="11796"/>
                  </a:cubicBezTo>
                  <a:cubicBezTo>
                    <a:pt x="20185" y="12959"/>
                    <a:pt x="20424" y="14142"/>
                    <a:pt x="20569" y="15347"/>
                  </a:cubicBezTo>
                  <a:cubicBezTo>
                    <a:pt x="20590" y="15471"/>
                    <a:pt x="20611" y="15607"/>
                    <a:pt x="20683" y="15700"/>
                  </a:cubicBezTo>
                  <a:cubicBezTo>
                    <a:pt x="20729" y="15755"/>
                    <a:pt x="20791" y="15779"/>
                    <a:pt x="20855" y="15779"/>
                  </a:cubicBezTo>
                  <a:cubicBezTo>
                    <a:pt x="20937" y="15779"/>
                    <a:pt x="21024" y="15739"/>
                    <a:pt x="21089" y="15669"/>
                  </a:cubicBezTo>
                  <a:cubicBezTo>
                    <a:pt x="21202" y="15555"/>
                    <a:pt x="21255" y="15368"/>
                    <a:pt x="21306" y="15192"/>
                  </a:cubicBezTo>
                  <a:cubicBezTo>
                    <a:pt x="22023" y="12471"/>
                    <a:pt x="21338" y="9356"/>
                    <a:pt x="20330" y="6906"/>
                  </a:cubicBezTo>
                  <a:cubicBezTo>
                    <a:pt x="19386" y="4580"/>
                    <a:pt x="17828" y="2327"/>
                    <a:pt x="15907" y="1206"/>
                  </a:cubicBezTo>
                  <a:cubicBezTo>
                    <a:pt x="15607" y="1039"/>
                    <a:pt x="15305" y="884"/>
                    <a:pt x="14994" y="749"/>
                  </a:cubicBezTo>
                  <a:cubicBezTo>
                    <a:pt x="13838" y="246"/>
                    <a:pt x="12590" y="0"/>
                    <a:pt x="1133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4975225" y="3534875"/>
              <a:ext cx="773300" cy="1689375"/>
            </a:xfrm>
            <a:custGeom>
              <a:rect b="b" l="l" r="r" t="t"/>
              <a:pathLst>
                <a:path extrusionOk="0" h="67575" w="30932">
                  <a:moveTo>
                    <a:pt x="28903" y="0"/>
                  </a:moveTo>
                  <a:cubicBezTo>
                    <a:pt x="28390" y="0"/>
                    <a:pt x="27867" y="45"/>
                    <a:pt x="27518" y="45"/>
                  </a:cubicBezTo>
                  <a:cubicBezTo>
                    <a:pt x="27484" y="45"/>
                    <a:pt x="27452" y="44"/>
                    <a:pt x="27422" y="43"/>
                  </a:cubicBezTo>
                  <a:cubicBezTo>
                    <a:pt x="27306" y="40"/>
                    <a:pt x="27199" y="38"/>
                    <a:pt x="27098" y="38"/>
                  </a:cubicBezTo>
                  <a:cubicBezTo>
                    <a:pt x="26287" y="38"/>
                    <a:pt x="25905" y="141"/>
                    <a:pt x="24982" y="178"/>
                  </a:cubicBezTo>
                  <a:cubicBezTo>
                    <a:pt x="22958" y="261"/>
                    <a:pt x="20611" y="251"/>
                    <a:pt x="18586" y="334"/>
                  </a:cubicBezTo>
                  <a:cubicBezTo>
                    <a:pt x="16707" y="417"/>
                    <a:pt x="14817" y="427"/>
                    <a:pt x="12938" y="480"/>
                  </a:cubicBezTo>
                  <a:cubicBezTo>
                    <a:pt x="11567" y="531"/>
                    <a:pt x="9501" y="542"/>
                    <a:pt x="8141" y="812"/>
                  </a:cubicBezTo>
                  <a:cubicBezTo>
                    <a:pt x="7040" y="1029"/>
                    <a:pt x="7165" y="2203"/>
                    <a:pt x="7518" y="2515"/>
                  </a:cubicBezTo>
                  <a:cubicBezTo>
                    <a:pt x="7757" y="2722"/>
                    <a:pt x="8099" y="2785"/>
                    <a:pt x="8422" y="2836"/>
                  </a:cubicBezTo>
                  <a:cubicBezTo>
                    <a:pt x="8551" y="2855"/>
                    <a:pt x="9032" y="2862"/>
                    <a:pt x="9719" y="2862"/>
                  </a:cubicBezTo>
                  <a:cubicBezTo>
                    <a:pt x="12455" y="2862"/>
                    <a:pt x="18451" y="2743"/>
                    <a:pt x="18451" y="2743"/>
                  </a:cubicBezTo>
                  <a:lnTo>
                    <a:pt x="18451" y="2743"/>
                  </a:lnTo>
                  <a:cubicBezTo>
                    <a:pt x="18451" y="2743"/>
                    <a:pt x="16676" y="13333"/>
                    <a:pt x="15658" y="18057"/>
                  </a:cubicBezTo>
                  <a:cubicBezTo>
                    <a:pt x="14869" y="21753"/>
                    <a:pt x="14018" y="25325"/>
                    <a:pt x="13738" y="29032"/>
                  </a:cubicBezTo>
                  <a:cubicBezTo>
                    <a:pt x="13665" y="29997"/>
                    <a:pt x="13893" y="50680"/>
                    <a:pt x="13893" y="50680"/>
                  </a:cubicBezTo>
                  <a:cubicBezTo>
                    <a:pt x="13664" y="50709"/>
                    <a:pt x="13294" y="50720"/>
                    <a:pt x="12825" y="50720"/>
                  </a:cubicBezTo>
                  <a:cubicBezTo>
                    <a:pt x="11324" y="50720"/>
                    <a:pt x="8811" y="50606"/>
                    <a:pt x="6676" y="50606"/>
                  </a:cubicBezTo>
                  <a:cubicBezTo>
                    <a:pt x="4949" y="50606"/>
                    <a:pt x="3469" y="50681"/>
                    <a:pt x="2970" y="50950"/>
                  </a:cubicBezTo>
                  <a:cubicBezTo>
                    <a:pt x="1797" y="51594"/>
                    <a:pt x="1403" y="53649"/>
                    <a:pt x="1008" y="54791"/>
                  </a:cubicBezTo>
                  <a:cubicBezTo>
                    <a:pt x="541" y="56141"/>
                    <a:pt x="1" y="57782"/>
                    <a:pt x="510" y="59194"/>
                  </a:cubicBezTo>
                  <a:cubicBezTo>
                    <a:pt x="686" y="59692"/>
                    <a:pt x="884" y="60180"/>
                    <a:pt x="1091" y="60658"/>
                  </a:cubicBezTo>
                  <a:cubicBezTo>
                    <a:pt x="1496" y="61593"/>
                    <a:pt x="1964" y="62506"/>
                    <a:pt x="2493" y="63358"/>
                  </a:cubicBezTo>
                  <a:cubicBezTo>
                    <a:pt x="3739" y="65403"/>
                    <a:pt x="4331" y="65963"/>
                    <a:pt x="6417" y="66192"/>
                  </a:cubicBezTo>
                  <a:cubicBezTo>
                    <a:pt x="10342" y="66618"/>
                    <a:pt x="14257" y="67043"/>
                    <a:pt x="18181" y="67458"/>
                  </a:cubicBezTo>
                  <a:cubicBezTo>
                    <a:pt x="18721" y="67516"/>
                    <a:pt x="19264" y="67574"/>
                    <a:pt x="19803" y="67574"/>
                  </a:cubicBezTo>
                  <a:cubicBezTo>
                    <a:pt x="20228" y="67574"/>
                    <a:pt x="20651" y="67538"/>
                    <a:pt x="21068" y="67438"/>
                  </a:cubicBezTo>
                  <a:cubicBezTo>
                    <a:pt x="22012" y="67199"/>
                    <a:pt x="22937" y="66565"/>
                    <a:pt x="23373" y="65538"/>
                  </a:cubicBezTo>
                  <a:cubicBezTo>
                    <a:pt x="24816" y="62132"/>
                    <a:pt x="27411" y="59713"/>
                    <a:pt x="28253" y="56027"/>
                  </a:cubicBezTo>
                  <a:cubicBezTo>
                    <a:pt x="28585" y="54521"/>
                    <a:pt x="29208" y="51967"/>
                    <a:pt x="27411" y="51147"/>
                  </a:cubicBezTo>
                  <a:cubicBezTo>
                    <a:pt x="27381" y="51127"/>
                    <a:pt x="27349" y="51116"/>
                    <a:pt x="27318" y="51106"/>
                  </a:cubicBezTo>
                  <a:cubicBezTo>
                    <a:pt x="26694" y="50846"/>
                    <a:pt x="23382" y="50824"/>
                    <a:pt x="21449" y="50824"/>
                  </a:cubicBezTo>
                  <a:cubicBezTo>
                    <a:pt x="21067" y="50824"/>
                    <a:pt x="20739" y="50825"/>
                    <a:pt x="20496" y="50825"/>
                  </a:cubicBezTo>
                  <a:cubicBezTo>
                    <a:pt x="19178" y="50825"/>
                    <a:pt x="15960" y="50597"/>
                    <a:pt x="15960" y="50597"/>
                  </a:cubicBezTo>
                  <a:cubicBezTo>
                    <a:pt x="15960" y="50597"/>
                    <a:pt x="15575" y="31586"/>
                    <a:pt x="15741" y="28928"/>
                  </a:cubicBezTo>
                  <a:cubicBezTo>
                    <a:pt x="15741" y="28928"/>
                    <a:pt x="16894" y="20985"/>
                    <a:pt x="17559" y="17787"/>
                  </a:cubicBezTo>
                  <a:cubicBezTo>
                    <a:pt x="18410" y="13707"/>
                    <a:pt x="20621" y="2743"/>
                    <a:pt x="20486" y="2743"/>
                  </a:cubicBezTo>
                  <a:lnTo>
                    <a:pt x="20621" y="2743"/>
                  </a:lnTo>
                  <a:cubicBezTo>
                    <a:pt x="22646" y="2701"/>
                    <a:pt x="24660" y="2660"/>
                    <a:pt x="26685" y="2608"/>
                  </a:cubicBezTo>
                  <a:cubicBezTo>
                    <a:pt x="26802" y="2605"/>
                    <a:pt x="26926" y="2604"/>
                    <a:pt x="27056" y="2604"/>
                  </a:cubicBezTo>
                  <a:cubicBezTo>
                    <a:pt x="27307" y="2604"/>
                    <a:pt x="27578" y="2607"/>
                    <a:pt x="27855" y="2607"/>
                  </a:cubicBezTo>
                  <a:cubicBezTo>
                    <a:pt x="29009" y="2607"/>
                    <a:pt x="30268" y="2547"/>
                    <a:pt x="30672" y="1922"/>
                  </a:cubicBezTo>
                  <a:cubicBezTo>
                    <a:pt x="30932" y="1507"/>
                    <a:pt x="30703" y="604"/>
                    <a:pt x="30329" y="293"/>
                  </a:cubicBezTo>
                  <a:cubicBezTo>
                    <a:pt x="30040" y="56"/>
                    <a:pt x="29478" y="0"/>
                    <a:pt x="2890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4982500" y="4998875"/>
              <a:ext cx="584350" cy="275275"/>
            </a:xfrm>
            <a:custGeom>
              <a:rect b="b" l="l" r="r" t="t"/>
              <a:pathLst>
                <a:path extrusionOk="0" h="11011" w="23374">
                  <a:moveTo>
                    <a:pt x="1" y="1"/>
                  </a:moveTo>
                  <a:lnTo>
                    <a:pt x="1" y="1"/>
                  </a:lnTo>
                  <a:cubicBezTo>
                    <a:pt x="219" y="2783"/>
                    <a:pt x="4248" y="8162"/>
                    <a:pt x="4839" y="8473"/>
                  </a:cubicBezTo>
                  <a:cubicBezTo>
                    <a:pt x="5005" y="8566"/>
                    <a:pt x="5213" y="8577"/>
                    <a:pt x="5390" y="8618"/>
                  </a:cubicBezTo>
                  <a:cubicBezTo>
                    <a:pt x="7072" y="8981"/>
                    <a:pt x="8774" y="9251"/>
                    <a:pt x="10466" y="9491"/>
                  </a:cubicBezTo>
                  <a:cubicBezTo>
                    <a:pt x="14153" y="10020"/>
                    <a:pt x="17838" y="10352"/>
                    <a:pt x="21514" y="10986"/>
                  </a:cubicBezTo>
                  <a:cubicBezTo>
                    <a:pt x="21612" y="11003"/>
                    <a:pt x="21702" y="11011"/>
                    <a:pt x="21786" y="11011"/>
                  </a:cubicBezTo>
                  <a:cubicBezTo>
                    <a:pt x="23374" y="11011"/>
                    <a:pt x="22407" y="8050"/>
                    <a:pt x="21815" y="7103"/>
                  </a:cubicBezTo>
                  <a:cubicBezTo>
                    <a:pt x="21545" y="6676"/>
                    <a:pt x="21410" y="6168"/>
                    <a:pt x="21296" y="5659"/>
                  </a:cubicBezTo>
                  <a:cubicBezTo>
                    <a:pt x="21088" y="4631"/>
                    <a:pt x="21047" y="3531"/>
                    <a:pt x="20600" y="2586"/>
                  </a:cubicBezTo>
                  <a:cubicBezTo>
                    <a:pt x="20528" y="2410"/>
                    <a:pt x="20434" y="2233"/>
                    <a:pt x="20309" y="2108"/>
                  </a:cubicBezTo>
                  <a:cubicBezTo>
                    <a:pt x="20279" y="2067"/>
                    <a:pt x="20226" y="2025"/>
                    <a:pt x="20185" y="1994"/>
                  </a:cubicBezTo>
                  <a:cubicBezTo>
                    <a:pt x="20009" y="1880"/>
                    <a:pt x="19811" y="1870"/>
                    <a:pt x="19624" y="1849"/>
                  </a:cubicBezTo>
                  <a:cubicBezTo>
                    <a:pt x="13114" y="1434"/>
                    <a:pt x="6438" y="1517"/>
                    <a:pt x="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5488400" y="4828650"/>
              <a:ext cx="240925" cy="445350"/>
            </a:xfrm>
            <a:custGeom>
              <a:rect b="b" l="l" r="r" t="t"/>
              <a:pathLst>
                <a:path extrusionOk="0" h="17814" w="9637">
                  <a:moveTo>
                    <a:pt x="6613" y="0"/>
                  </a:moveTo>
                  <a:cubicBezTo>
                    <a:pt x="6484" y="0"/>
                    <a:pt x="6358" y="37"/>
                    <a:pt x="6241" y="102"/>
                  </a:cubicBezTo>
                  <a:cubicBezTo>
                    <a:pt x="5878" y="320"/>
                    <a:pt x="5566" y="788"/>
                    <a:pt x="5285" y="1078"/>
                  </a:cubicBezTo>
                  <a:cubicBezTo>
                    <a:pt x="4725" y="1660"/>
                    <a:pt x="4196" y="2262"/>
                    <a:pt x="3697" y="2895"/>
                  </a:cubicBezTo>
                  <a:cubicBezTo>
                    <a:pt x="2980" y="3788"/>
                    <a:pt x="2357" y="4754"/>
                    <a:pt x="1755" y="5751"/>
                  </a:cubicBezTo>
                  <a:cubicBezTo>
                    <a:pt x="1330" y="6457"/>
                    <a:pt x="167" y="7765"/>
                    <a:pt x="43" y="8606"/>
                  </a:cubicBezTo>
                  <a:cubicBezTo>
                    <a:pt x="1" y="8834"/>
                    <a:pt x="52" y="9083"/>
                    <a:pt x="105" y="9312"/>
                  </a:cubicBezTo>
                  <a:cubicBezTo>
                    <a:pt x="707" y="12156"/>
                    <a:pt x="1434" y="14960"/>
                    <a:pt x="2036" y="17805"/>
                  </a:cubicBezTo>
                  <a:cubicBezTo>
                    <a:pt x="2037" y="17811"/>
                    <a:pt x="2042" y="17814"/>
                    <a:pt x="2051" y="17814"/>
                  </a:cubicBezTo>
                  <a:cubicBezTo>
                    <a:pt x="2338" y="17814"/>
                    <a:pt x="6625" y="14536"/>
                    <a:pt x="6988" y="13880"/>
                  </a:cubicBezTo>
                  <a:cubicBezTo>
                    <a:pt x="7320" y="13257"/>
                    <a:pt x="7477" y="12530"/>
                    <a:pt x="7611" y="11803"/>
                  </a:cubicBezTo>
                  <a:cubicBezTo>
                    <a:pt x="8172" y="8762"/>
                    <a:pt x="9636" y="2740"/>
                    <a:pt x="7237" y="320"/>
                  </a:cubicBezTo>
                  <a:cubicBezTo>
                    <a:pt x="7124" y="206"/>
                    <a:pt x="6988" y="102"/>
                    <a:pt x="6843" y="40"/>
                  </a:cubicBezTo>
                  <a:cubicBezTo>
                    <a:pt x="6766" y="13"/>
                    <a:pt x="6689" y="0"/>
                    <a:pt x="6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5573800" y="4746175"/>
              <a:ext cx="530850" cy="677250"/>
            </a:xfrm>
            <a:custGeom>
              <a:rect b="b" l="l" r="r" t="t"/>
              <a:pathLst>
                <a:path extrusionOk="0" h="27090" w="21234">
                  <a:moveTo>
                    <a:pt x="10767" y="1"/>
                  </a:moveTo>
                  <a:cubicBezTo>
                    <a:pt x="5409" y="1"/>
                    <a:pt x="846" y="5531"/>
                    <a:pt x="427" y="12714"/>
                  </a:cubicBezTo>
                  <a:cubicBezTo>
                    <a:pt x="0" y="20180"/>
                    <a:pt x="4216" y="26607"/>
                    <a:pt x="9843" y="27063"/>
                  </a:cubicBezTo>
                  <a:cubicBezTo>
                    <a:pt x="10055" y="27081"/>
                    <a:pt x="10266" y="27089"/>
                    <a:pt x="10476" y="27089"/>
                  </a:cubicBezTo>
                  <a:cubicBezTo>
                    <a:pt x="15834" y="27089"/>
                    <a:pt x="20388" y="21549"/>
                    <a:pt x="20808" y="14366"/>
                  </a:cubicBezTo>
                  <a:cubicBezTo>
                    <a:pt x="21234" y="6900"/>
                    <a:pt x="17018" y="474"/>
                    <a:pt x="11401" y="27"/>
                  </a:cubicBezTo>
                  <a:cubicBezTo>
                    <a:pt x="11188" y="9"/>
                    <a:pt x="10977" y="1"/>
                    <a:pt x="107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5712400" y="4829525"/>
              <a:ext cx="369650" cy="535775"/>
            </a:xfrm>
            <a:custGeom>
              <a:rect b="b" l="l" r="r" t="t"/>
              <a:pathLst>
                <a:path extrusionOk="0" h="21431" w="14786">
                  <a:moveTo>
                    <a:pt x="7637" y="0"/>
                  </a:moveTo>
                  <a:cubicBezTo>
                    <a:pt x="3893" y="0"/>
                    <a:pt x="675" y="4423"/>
                    <a:pt x="344" y="10149"/>
                  </a:cubicBezTo>
                  <a:cubicBezTo>
                    <a:pt x="1" y="16057"/>
                    <a:pt x="2887" y="21103"/>
                    <a:pt x="6781" y="21414"/>
                  </a:cubicBezTo>
                  <a:cubicBezTo>
                    <a:pt x="6912" y="21425"/>
                    <a:pt x="7041" y="21431"/>
                    <a:pt x="7171" y="21431"/>
                  </a:cubicBezTo>
                  <a:cubicBezTo>
                    <a:pt x="10901" y="21431"/>
                    <a:pt x="14123" y="17001"/>
                    <a:pt x="14444" y="11291"/>
                  </a:cubicBezTo>
                  <a:cubicBezTo>
                    <a:pt x="14786" y="5373"/>
                    <a:pt x="11910" y="327"/>
                    <a:pt x="8016" y="15"/>
                  </a:cubicBezTo>
                  <a:cubicBezTo>
                    <a:pt x="7889" y="5"/>
                    <a:pt x="7763" y="0"/>
                    <a:pt x="7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714225" y="4823425"/>
              <a:ext cx="366025" cy="547950"/>
            </a:xfrm>
            <a:custGeom>
              <a:rect b="b" l="l" r="r" t="t"/>
              <a:pathLst>
                <a:path extrusionOk="0" h="21918" w="14641">
                  <a:moveTo>
                    <a:pt x="7560" y="488"/>
                  </a:moveTo>
                  <a:cubicBezTo>
                    <a:pt x="7673" y="488"/>
                    <a:pt x="7798" y="488"/>
                    <a:pt x="7923" y="498"/>
                  </a:cubicBezTo>
                  <a:cubicBezTo>
                    <a:pt x="8359" y="540"/>
                    <a:pt x="8785" y="633"/>
                    <a:pt x="9189" y="789"/>
                  </a:cubicBezTo>
                  <a:cubicBezTo>
                    <a:pt x="9906" y="1059"/>
                    <a:pt x="10571" y="1505"/>
                    <a:pt x="11173" y="2107"/>
                  </a:cubicBezTo>
                  <a:cubicBezTo>
                    <a:pt x="11619" y="2554"/>
                    <a:pt x="12034" y="3083"/>
                    <a:pt x="12398" y="3685"/>
                  </a:cubicBezTo>
                  <a:cubicBezTo>
                    <a:pt x="12948" y="4589"/>
                    <a:pt x="13384" y="5648"/>
                    <a:pt x="13685" y="6811"/>
                  </a:cubicBezTo>
                  <a:cubicBezTo>
                    <a:pt x="13997" y="7984"/>
                    <a:pt x="14163" y="9251"/>
                    <a:pt x="14163" y="10580"/>
                  </a:cubicBezTo>
                  <a:cubicBezTo>
                    <a:pt x="14163" y="10891"/>
                    <a:pt x="14152" y="11203"/>
                    <a:pt x="14132" y="11514"/>
                  </a:cubicBezTo>
                  <a:cubicBezTo>
                    <a:pt x="14048" y="12926"/>
                    <a:pt x="13789" y="14255"/>
                    <a:pt x="13395" y="15450"/>
                  </a:cubicBezTo>
                  <a:cubicBezTo>
                    <a:pt x="13093" y="16352"/>
                    <a:pt x="12709" y="17173"/>
                    <a:pt x="12273" y="17910"/>
                  </a:cubicBezTo>
                  <a:cubicBezTo>
                    <a:pt x="11609" y="19000"/>
                    <a:pt x="10809" y="19883"/>
                    <a:pt x="9927" y="20496"/>
                  </a:cubicBezTo>
                  <a:cubicBezTo>
                    <a:pt x="9491" y="20796"/>
                    <a:pt x="9023" y="21036"/>
                    <a:pt x="8546" y="21191"/>
                  </a:cubicBezTo>
                  <a:cubicBezTo>
                    <a:pt x="8079" y="21347"/>
                    <a:pt x="7590" y="21430"/>
                    <a:pt x="7092" y="21430"/>
                  </a:cubicBezTo>
                  <a:cubicBezTo>
                    <a:pt x="6967" y="21430"/>
                    <a:pt x="6843" y="21430"/>
                    <a:pt x="6729" y="21419"/>
                  </a:cubicBezTo>
                  <a:cubicBezTo>
                    <a:pt x="6293" y="21389"/>
                    <a:pt x="5867" y="21285"/>
                    <a:pt x="5462" y="21129"/>
                  </a:cubicBezTo>
                  <a:cubicBezTo>
                    <a:pt x="4745" y="20859"/>
                    <a:pt x="4071" y="20413"/>
                    <a:pt x="3479" y="19810"/>
                  </a:cubicBezTo>
                  <a:cubicBezTo>
                    <a:pt x="3022" y="19363"/>
                    <a:pt x="2607" y="18834"/>
                    <a:pt x="2244" y="18232"/>
                  </a:cubicBezTo>
                  <a:cubicBezTo>
                    <a:pt x="1704" y="17328"/>
                    <a:pt x="1257" y="16269"/>
                    <a:pt x="956" y="15107"/>
                  </a:cubicBezTo>
                  <a:cubicBezTo>
                    <a:pt x="655" y="13944"/>
                    <a:pt x="489" y="12667"/>
                    <a:pt x="489" y="11338"/>
                  </a:cubicBezTo>
                  <a:cubicBezTo>
                    <a:pt x="489" y="11027"/>
                    <a:pt x="499" y="10715"/>
                    <a:pt x="509" y="10404"/>
                  </a:cubicBezTo>
                  <a:cubicBezTo>
                    <a:pt x="592" y="8991"/>
                    <a:pt x="852" y="7662"/>
                    <a:pt x="1257" y="6468"/>
                  </a:cubicBezTo>
                  <a:cubicBezTo>
                    <a:pt x="1548" y="5575"/>
                    <a:pt x="1932" y="4745"/>
                    <a:pt x="2368" y="4018"/>
                  </a:cubicBezTo>
                  <a:cubicBezTo>
                    <a:pt x="3033" y="2917"/>
                    <a:pt x="3832" y="2035"/>
                    <a:pt x="4715" y="1422"/>
                  </a:cubicBezTo>
                  <a:cubicBezTo>
                    <a:pt x="5161" y="1121"/>
                    <a:pt x="5618" y="882"/>
                    <a:pt x="6095" y="727"/>
                  </a:cubicBezTo>
                  <a:cubicBezTo>
                    <a:pt x="6573" y="571"/>
                    <a:pt x="7061" y="488"/>
                    <a:pt x="7560" y="488"/>
                  </a:cubicBezTo>
                  <a:close/>
                  <a:moveTo>
                    <a:pt x="7560" y="0"/>
                  </a:moveTo>
                  <a:cubicBezTo>
                    <a:pt x="7061" y="0"/>
                    <a:pt x="6584" y="72"/>
                    <a:pt x="6116" y="208"/>
                  </a:cubicBezTo>
                  <a:cubicBezTo>
                    <a:pt x="5296" y="457"/>
                    <a:pt x="4528" y="903"/>
                    <a:pt x="3822" y="1505"/>
                  </a:cubicBezTo>
                  <a:cubicBezTo>
                    <a:pt x="3303" y="1952"/>
                    <a:pt x="2814" y="2502"/>
                    <a:pt x="2378" y="3115"/>
                  </a:cubicBezTo>
                  <a:cubicBezTo>
                    <a:pt x="1725" y="4049"/>
                    <a:pt x="1174" y="5150"/>
                    <a:pt x="769" y="6375"/>
                  </a:cubicBezTo>
                  <a:cubicBezTo>
                    <a:pt x="375" y="7600"/>
                    <a:pt x="115" y="8950"/>
                    <a:pt x="32" y="10372"/>
                  </a:cubicBezTo>
                  <a:cubicBezTo>
                    <a:pt x="11" y="10694"/>
                    <a:pt x="1" y="11016"/>
                    <a:pt x="1" y="11338"/>
                  </a:cubicBezTo>
                  <a:cubicBezTo>
                    <a:pt x="1" y="12729"/>
                    <a:pt x="177" y="14058"/>
                    <a:pt x="499" y="15283"/>
                  </a:cubicBezTo>
                  <a:cubicBezTo>
                    <a:pt x="749" y="16207"/>
                    <a:pt x="1070" y="17058"/>
                    <a:pt x="1465" y="17827"/>
                  </a:cubicBezTo>
                  <a:cubicBezTo>
                    <a:pt x="2067" y="18990"/>
                    <a:pt x="2814" y="19956"/>
                    <a:pt x="3707" y="20662"/>
                  </a:cubicBezTo>
                  <a:cubicBezTo>
                    <a:pt x="4143" y="21015"/>
                    <a:pt x="4621" y="21305"/>
                    <a:pt x="5119" y="21513"/>
                  </a:cubicBezTo>
                  <a:cubicBezTo>
                    <a:pt x="5618" y="21731"/>
                    <a:pt x="6137" y="21855"/>
                    <a:pt x="6687" y="21908"/>
                  </a:cubicBezTo>
                  <a:cubicBezTo>
                    <a:pt x="6822" y="21918"/>
                    <a:pt x="6957" y="21918"/>
                    <a:pt x="7092" y="21918"/>
                  </a:cubicBezTo>
                  <a:cubicBezTo>
                    <a:pt x="7580" y="21918"/>
                    <a:pt x="8058" y="21845"/>
                    <a:pt x="8525" y="21710"/>
                  </a:cubicBezTo>
                  <a:cubicBezTo>
                    <a:pt x="9345" y="21461"/>
                    <a:pt x="10124" y="21025"/>
                    <a:pt x="10820" y="20413"/>
                  </a:cubicBezTo>
                  <a:cubicBezTo>
                    <a:pt x="11349" y="19966"/>
                    <a:pt x="11827" y="19416"/>
                    <a:pt x="12273" y="18803"/>
                  </a:cubicBezTo>
                  <a:cubicBezTo>
                    <a:pt x="12927" y="17868"/>
                    <a:pt x="13467" y="16768"/>
                    <a:pt x="13872" y="15543"/>
                  </a:cubicBezTo>
                  <a:cubicBezTo>
                    <a:pt x="14277" y="14317"/>
                    <a:pt x="14537" y="12968"/>
                    <a:pt x="14620" y="11546"/>
                  </a:cubicBezTo>
                  <a:cubicBezTo>
                    <a:pt x="14630" y="11223"/>
                    <a:pt x="14641" y="10902"/>
                    <a:pt x="14641" y="10580"/>
                  </a:cubicBezTo>
                  <a:cubicBezTo>
                    <a:pt x="14641" y="9188"/>
                    <a:pt x="14464" y="7859"/>
                    <a:pt x="14142" y="6634"/>
                  </a:cubicBezTo>
                  <a:cubicBezTo>
                    <a:pt x="13903" y="5721"/>
                    <a:pt x="13571" y="4859"/>
                    <a:pt x="13176" y="4091"/>
                  </a:cubicBezTo>
                  <a:cubicBezTo>
                    <a:pt x="12585" y="2928"/>
                    <a:pt x="11827" y="1962"/>
                    <a:pt x="10944" y="1256"/>
                  </a:cubicBezTo>
                  <a:cubicBezTo>
                    <a:pt x="10498" y="903"/>
                    <a:pt x="10031" y="612"/>
                    <a:pt x="9532" y="405"/>
                  </a:cubicBezTo>
                  <a:cubicBezTo>
                    <a:pt x="9034" y="197"/>
                    <a:pt x="8504" y="62"/>
                    <a:pt x="7954" y="21"/>
                  </a:cubicBezTo>
                  <a:cubicBezTo>
                    <a:pt x="7819" y="10"/>
                    <a:pt x="7694" y="0"/>
                    <a:pt x="7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5763800" y="4919375"/>
              <a:ext cx="284275" cy="386675"/>
            </a:xfrm>
            <a:custGeom>
              <a:rect b="b" l="l" r="r" t="t"/>
              <a:pathLst>
                <a:path extrusionOk="0" h="15467" w="11371">
                  <a:moveTo>
                    <a:pt x="5793" y="0"/>
                  </a:moveTo>
                  <a:cubicBezTo>
                    <a:pt x="2929" y="0"/>
                    <a:pt x="480" y="3169"/>
                    <a:pt x="240" y="7282"/>
                  </a:cubicBezTo>
                  <a:cubicBezTo>
                    <a:pt x="1" y="11549"/>
                    <a:pt x="2243" y="15204"/>
                    <a:pt x="5254" y="15453"/>
                  </a:cubicBezTo>
                  <a:cubicBezTo>
                    <a:pt x="5363" y="15462"/>
                    <a:pt x="5470" y="15467"/>
                    <a:pt x="5577" y="15467"/>
                  </a:cubicBezTo>
                  <a:cubicBezTo>
                    <a:pt x="8442" y="15467"/>
                    <a:pt x="10891" y="12298"/>
                    <a:pt x="11131" y="8185"/>
                  </a:cubicBezTo>
                  <a:cubicBezTo>
                    <a:pt x="11370" y="3928"/>
                    <a:pt x="9128" y="263"/>
                    <a:pt x="6117" y="14"/>
                  </a:cubicBezTo>
                  <a:cubicBezTo>
                    <a:pt x="6008" y="5"/>
                    <a:pt x="5901" y="0"/>
                    <a:pt x="5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5535900" y="4732775"/>
              <a:ext cx="593150" cy="480025"/>
            </a:xfrm>
            <a:custGeom>
              <a:rect b="b" l="l" r="r" t="t"/>
              <a:pathLst>
                <a:path extrusionOk="0" h="19201" w="23726">
                  <a:moveTo>
                    <a:pt x="12265" y="1"/>
                  </a:moveTo>
                  <a:cubicBezTo>
                    <a:pt x="10183" y="1"/>
                    <a:pt x="8105" y="626"/>
                    <a:pt x="6396" y="1850"/>
                  </a:cubicBezTo>
                  <a:cubicBezTo>
                    <a:pt x="2586" y="4581"/>
                    <a:pt x="1" y="10541"/>
                    <a:pt x="863" y="15784"/>
                  </a:cubicBezTo>
                  <a:cubicBezTo>
                    <a:pt x="1039" y="16864"/>
                    <a:pt x="1413" y="17860"/>
                    <a:pt x="2181" y="18525"/>
                  </a:cubicBezTo>
                  <a:cubicBezTo>
                    <a:pt x="2701" y="18974"/>
                    <a:pt x="3344" y="19200"/>
                    <a:pt x="3984" y="19200"/>
                  </a:cubicBezTo>
                  <a:cubicBezTo>
                    <a:pt x="4840" y="19200"/>
                    <a:pt x="5690" y="18795"/>
                    <a:pt x="6230" y="17975"/>
                  </a:cubicBezTo>
                  <a:cubicBezTo>
                    <a:pt x="6729" y="17217"/>
                    <a:pt x="6926" y="16241"/>
                    <a:pt x="7144" y="15296"/>
                  </a:cubicBezTo>
                  <a:cubicBezTo>
                    <a:pt x="7591" y="13271"/>
                    <a:pt x="8193" y="11247"/>
                    <a:pt x="9200" y="9544"/>
                  </a:cubicBezTo>
                  <a:cubicBezTo>
                    <a:pt x="10530" y="7327"/>
                    <a:pt x="13059" y="5394"/>
                    <a:pt x="15480" y="5394"/>
                  </a:cubicBezTo>
                  <a:cubicBezTo>
                    <a:pt x="15838" y="5394"/>
                    <a:pt x="16192" y="5436"/>
                    <a:pt x="16541" y="5526"/>
                  </a:cubicBezTo>
                  <a:cubicBezTo>
                    <a:pt x="18181" y="5941"/>
                    <a:pt x="19624" y="7239"/>
                    <a:pt x="20558" y="8900"/>
                  </a:cubicBezTo>
                  <a:cubicBezTo>
                    <a:pt x="21504" y="10562"/>
                    <a:pt x="21961" y="12555"/>
                    <a:pt x="22054" y="14549"/>
                  </a:cubicBezTo>
                  <a:cubicBezTo>
                    <a:pt x="22095" y="15234"/>
                    <a:pt x="22106" y="15971"/>
                    <a:pt x="22480" y="16480"/>
                  </a:cubicBezTo>
                  <a:cubicBezTo>
                    <a:pt x="22521" y="16552"/>
                    <a:pt x="22584" y="16614"/>
                    <a:pt x="22656" y="16625"/>
                  </a:cubicBezTo>
                  <a:cubicBezTo>
                    <a:pt x="22669" y="16628"/>
                    <a:pt x="22681" y="16630"/>
                    <a:pt x="22694" y="16630"/>
                  </a:cubicBezTo>
                  <a:cubicBezTo>
                    <a:pt x="22857" y="16630"/>
                    <a:pt x="22949" y="16382"/>
                    <a:pt x="22988" y="16178"/>
                  </a:cubicBezTo>
                  <a:cubicBezTo>
                    <a:pt x="23726" y="12119"/>
                    <a:pt x="22656" y="7821"/>
                    <a:pt x="20579" y="4519"/>
                  </a:cubicBezTo>
                  <a:cubicBezTo>
                    <a:pt x="19510" y="2805"/>
                    <a:pt x="18025" y="1591"/>
                    <a:pt x="16354" y="853"/>
                  </a:cubicBezTo>
                  <a:cubicBezTo>
                    <a:pt x="15062" y="282"/>
                    <a:pt x="13662" y="1"/>
                    <a:pt x="1226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5208850" y="3509450"/>
              <a:ext cx="112150" cy="89000"/>
            </a:xfrm>
            <a:custGeom>
              <a:rect b="b" l="l" r="r" t="t"/>
              <a:pathLst>
                <a:path extrusionOk="0" h="3560" w="4486">
                  <a:moveTo>
                    <a:pt x="3570" y="1"/>
                  </a:moveTo>
                  <a:cubicBezTo>
                    <a:pt x="3274" y="1"/>
                    <a:pt x="2985" y="297"/>
                    <a:pt x="2669" y="297"/>
                  </a:cubicBezTo>
                  <a:cubicBezTo>
                    <a:pt x="2628" y="297"/>
                    <a:pt x="2586" y="293"/>
                    <a:pt x="2545" y="281"/>
                  </a:cubicBezTo>
                  <a:cubicBezTo>
                    <a:pt x="2441" y="251"/>
                    <a:pt x="2358" y="157"/>
                    <a:pt x="2254" y="147"/>
                  </a:cubicBezTo>
                  <a:cubicBezTo>
                    <a:pt x="2241" y="145"/>
                    <a:pt x="2228" y="144"/>
                    <a:pt x="2215" y="144"/>
                  </a:cubicBezTo>
                  <a:cubicBezTo>
                    <a:pt x="2035" y="144"/>
                    <a:pt x="1890" y="341"/>
                    <a:pt x="1745" y="438"/>
                  </a:cubicBezTo>
                  <a:cubicBezTo>
                    <a:pt x="1679" y="487"/>
                    <a:pt x="1627" y="503"/>
                    <a:pt x="1562" y="503"/>
                  </a:cubicBezTo>
                  <a:cubicBezTo>
                    <a:pt x="1544" y="503"/>
                    <a:pt x="1526" y="502"/>
                    <a:pt x="1506" y="500"/>
                  </a:cubicBezTo>
                  <a:cubicBezTo>
                    <a:pt x="1392" y="479"/>
                    <a:pt x="1350" y="364"/>
                    <a:pt x="1236" y="334"/>
                  </a:cubicBezTo>
                  <a:cubicBezTo>
                    <a:pt x="1224" y="329"/>
                    <a:pt x="1212" y="327"/>
                    <a:pt x="1199" y="327"/>
                  </a:cubicBezTo>
                  <a:cubicBezTo>
                    <a:pt x="1129" y="327"/>
                    <a:pt x="1061" y="398"/>
                    <a:pt x="1008" y="468"/>
                  </a:cubicBezTo>
                  <a:cubicBezTo>
                    <a:pt x="925" y="593"/>
                    <a:pt x="842" y="728"/>
                    <a:pt x="779" y="874"/>
                  </a:cubicBezTo>
                  <a:cubicBezTo>
                    <a:pt x="735" y="829"/>
                    <a:pt x="678" y="808"/>
                    <a:pt x="620" y="808"/>
                  </a:cubicBezTo>
                  <a:cubicBezTo>
                    <a:pt x="583" y="808"/>
                    <a:pt x="545" y="816"/>
                    <a:pt x="509" y="832"/>
                  </a:cubicBezTo>
                  <a:cubicBezTo>
                    <a:pt x="426" y="863"/>
                    <a:pt x="343" y="936"/>
                    <a:pt x="281" y="1029"/>
                  </a:cubicBezTo>
                  <a:cubicBezTo>
                    <a:pt x="63" y="1320"/>
                    <a:pt x="11" y="1725"/>
                    <a:pt x="11" y="2088"/>
                  </a:cubicBezTo>
                  <a:cubicBezTo>
                    <a:pt x="0" y="2379"/>
                    <a:pt x="11" y="2669"/>
                    <a:pt x="115" y="2919"/>
                  </a:cubicBezTo>
                  <a:cubicBezTo>
                    <a:pt x="208" y="3168"/>
                    <a:pt x="395" y="3386"/>
                    <a:pt x="644" y="3428"/>
                  </a:cubicBezTo>
                  <a:cubicBezTo>
                    <a:pt x="706" y="3428"/>
                    <a:pt x="769" y="3428"/>
                    <a:pt x="831" y="3396"/>
                  </a:cubicBezTo>
                  <a:cubicBezTo>
                    <a:pt x="906" y="3353"/>
                    <a:pt x="910" y="3324"/>
                    <a:pt x="926" y="3324"/>
                  </a:cubicBezTo>
                  <a:cubicBezTo>
                    <a:pt x="936" y="3324"/>
                    <a:pt x="952" y="3336"/>
                    <a:pt x="997" y="3365"/>
                  </a:cubicBezTo>
                  <a:cubicBezTo>
                    <a:pt x="1091" y="3417"/>
                    <a:pt x="1153" y="3479"/>
                    <a:pt x="1267" y="3500"/>
                  </a:cubicBezTo>
                  <a:cubicBezTo>
                    <a:pt x="1281" y="3502"/>
                    <a:pt x="1294" y="3503"/>
                    <a:pt x="1307" y="3503"/>
                  </a:cubicBezTo>
                  <a:cubicBezTo>
                    <a:pt x="1440" y="3503"/>
                    <a:pt x="1529" y="3412"/>
                    <a:pt x="1662" y="3365"/>
                  </a:cubicBezTo>
                  <a:cubicBezTo>
                    <a:pt x="1688" y="3355"/>
                    <a:pt x="1711" y="3351"/>
                    <a:pt x="1732" y="3351"/>
                  </a:cubicBezTo>
                  <a:cubicBezTo>
                    <a:pt x="1823" y="3351"/>
                    <a:pt x="1881" y="3427"/>
                    <a:pt x="1973" y="3469"/>
                  </a:cubicBezTo>
                  <a:cubicBezTo>
                    <a:pt x="2104" y="3527"/>
                    <a:pt x="2245" y="3560"/>
                    <a:pt x="2389" y="3560"/>
                  </a:cubicBezTo>
                  <a:cubicBezTo>
                    <a:pt x="2451" y="3560"/>
                    <a:pt x="2513" y="3554"/>
                    <a:pt x="2575" y="3542"/>
                  </a:cubicBezTo>
                  <a:cubicBezTo>
                    <a:pt x="2648" y="3532"/>
                    <a:pt x="2721" y="3500"/>
                    <a:pt x="2783" y="3449"/>
                  </a:cubicBezTo>
                  <a:cubicBezTo>
                    <a:pt x="2835" y="3407"/>
                    <a:pt x="2877" y="3345"/>
                    <a:pt x="2907" y="3272"/>
                  </a:cubicBezTo>
                  <a:cubicBezTo>
                    <a:pt x="3167" y="2846"/>
                    <a:pt x="2918" y="1901"/>
                    <a:pt x="3385" y="1610"/>
                  </a:cubicBezTo>
                  <a:cubicBezTo>
                    <a:pt x="3479" y="1559"/>
                    <a:pt x="3593" y="1548"/>
                    <a:pt x="3697" y="1538"/>
                  </a:cubicBezTo>
                  <a:cubicBezTo>
                    <a:pt x="3966" y="1517"/>
                    <a:pt x="4226" y="1497"/>
                    <a:pt x="4485" y="1465"/>
                  </a:cubicBezTo>
                  <a:lnTo>
                    <a:pt x="4485" y="1465"/>
                  </a:lnTo>
                  <a:cubicBezTo>
                    <a:pt x="4485" y="1465"/>
                    <a:pt x="4485" y="1465"/>
                    <a:pt x="4485" y="1465"/>
                  </a:cubicBezTo>
                  <a:cubicBezTo>
                    <a:pt x="4485" y="1465"/>
                    <a:pt x="4486" y="1465"/>
                    <a:pt x="4486" y="1465"/>
                  </a:cubicBezTo>
                  <a:lnTo>
                    <a:pt x="4486" y="1465"/>
                  </a:lnTo>
                  <a:cubicBezTo>
                    <a:pt x="4485" y="1465"/>
                    <a:pt x="4485" y="1465"/>
                    <a:pt x="4485" y="1465"/>
                  </a:cubicBezTo>
                  <a:lnTo>
                    <a:pt x="4485" y="1465"/>
                  </a:lnTo>
                  <a:cubicBezTo>
                    <a:pt x="4450" y="1462"/>
                    <a:pt x="4070" y="343"/>
                    <a:pt x="3967" y="219"/>
                  </a:cubicBezTo>
                  <a:cubicBezTo>
                    <a:pt x="3831" y="57"/>
                    <a:pt x="3700" y="1"/>
                    <a:pt x="3570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5259475" y="3518550"/>
              <a:ext cx="24675" cy="74075"/>
            </a:xfrm>
            <a:custGeom>
              <a:rect b="b" l="l" r="r" t="t"/>
              <a:pathLst>
                <a:path extrusionOk="0" h="2963" w="987">
                  <a:moveTo>
                    <a:pt x="769" y="0"/>
                  </a:moveTo>
                  <a:cubicBezTo>
                    <a:pt x="758" y="11"/>
                    <a:pt x="748" y="21"/>
                    <a:pt x="727" y="32"/>
                  </a:cubicBezTo>
                  <a:cubicBezTo>
                    <a:pt x="716" y="53"/>
                    <a:pt x="696" y="63"/>
                    <a:pt x="686" y="74"/>
                  </a:cubicBezTo>
                  <a:cubicBezTo>
                    <a:pt x="654" y="104"/>
                    <a:pt x="633" y="136"/>
                    <a:pt x="603" y="167"/>
                  </a:cubicBezTo>
                  <a:lnTo>
                    <a:pt x="561" y="208"/>
                  </a:lnTo>
                  <a:lnTo>
                    <a:pt x="529" y="250"/>
                  </a:lnTo>
                  <a:cubicBezTo>
                    <a:pt x="499" y="281"/>
                    <a:pt x="478" y="323"/>
                    <a:pt x="457" y="353"/>
                  </a:cubicBezTo>
                  <a:cubicBezTo>
                    <a:pt x="363" y="478"/>
                    <a:pt x="291" y="623"/>
                    <a:pt x="229" y="769"/>
                  </a:cubicBezTo>
                  <a:cubicBezTo>
                    <a:pt x="156" y="914"/>
                    <a:pt x="104" y="1059"/>
                    <a:pt x="73" y="1216"/>
                  </a:cubicBezTo>
                  <a:cubicBezTo>
                    <a:pt x="63" y="1236"/>
                    <a:pt x="63" y="1257"/>
                    <a:pt x="52" y="1278"/>
                  </a:cubicBezTo>
                  <a:lnTo>
                    <a:pt x="42" y="1340"/>
                  </a:lnTo>
                  <a:lnTo>
                    <a:pt x="31" y="1392"/>
                  </a:lnTo>
                  <a:cubicBezTo>
                    <a:pt x="31" y="1412"/>
                    <a:pt x="21" y="1433"/>
                    <a:pt x="21" y="1454"/>
                  </a:cubicBezTo>
                  <a:cubicBezTo>
                    <a:pt x="10" y="1537"/>
                    <a:pt x="0" y="1620"/>
                    <a:pt x="0" y="1703"/>
                  </a:cubicBezTo>
                  <a:lnTo>
                    <a:pt x="0" y="1942"/>
                  </a:lnTo>
                  <a:cubicBezTo>
                    <a:pt x="10" y="2025"/>
                    <a:pt x="21" y="2109"/>
                    <a:pt x="42" y="2181"/>
                  </a:cubicBezTo>
                  <a:cubicBezTo>
                    <a:pt x="73" y="2347"/>
                    <a:pt x="114" y="2503"/>
                    <a:pt x="197" y="2648"/>
                  </a:cubicBezTo>
                  <a:cubicBezTo>
                    <a:pt x="239" y="2721"/>
                    <a:pt x="280" y="2794"/>
                    <a:pt x="343" y="2856"/>
                  </a:cubicBezTo>
                  <a:cubicBezTo>
                    <a:pt x="343" y="2856"/>
                    <a:pt x="353" y="2856"/>
                    <a:pt x="353" y="2866"/>
                  </a:cubicBezTo>
                  <a:lnTo>
                    <a:pt x="363" y="2877"/>
                  </a:lnTo>
                  <a:cubicBezTo>
                    <a:pt x="374" y="2887"/>
                    <a:pt x="384" y="2887"/>
                    <a:pt x="395" y="2898"/>
                  </a:cubicBezTo>
                  <a:lnTo>
                    <a:pt x="457" y="2928"/>
                  </a:lnTo>
                  <a:cubicBezTo>
                    <a:pt x="499" y="2949"/>
                    <a:pt x="540" y="2960"/>
                    <a:pt x="592" y="2960"/>
                  </a:cubicBezTo>
                  <a:cubicBezTo>
                    <a:pt x="605" y="2962"/>
                    <a:pt x="619" y="2962"/>
                    <a:pt x="632" y="2962"/>
                  </a:cubicBezTo>
                  <a:cubicBezTo>
                    <a:pt x="702" y="2962"/>
                    <a:pt x="770" y="2941"/>
                    <a:pt x="831" y="2898"/>
                  </a:cubicBezTo>
                  <a:cubicBezTo>
                    <a:pt x="862" y="2877"/>
                    <a:pt x="903" y="2856"/>
                    <a:pt x="924" y="2825"/>
                  </a:cubicBezTo>
                  <a:cubicBezTo>
                    <a:pt x="945" y="2794"/>
                    <a:pt x="966" y="2752"/>
                    <a:pt x="986" y="2721"/>
                  </a:cubicBezTo>
                  <a:lnTo>
                    <a:pt x="986" y="2721"/>
                  </a:lnTo>
                  <a:lnTo>
                    <a:pt x="903" y="2804"/>
                  </a:lnTo>
                  <a:cubicBezTo>
                    <a:pt x="873" y="2825"/>
                    <a:pt x="841" y="2845"/>
                    <a:pt x="810" y="2856"/>
                  </a:cubicBezTo>
                  <a:cubicBezTo>
                    <a:pt x="789" y="2856"/>
                    <a:pt x="769" y="2866"/>
                    <a:pt x="758" y="2866"/>
                  </a:cubicBezTo>
                  <a:cubicBezTo>
                    <a:pt x="737" y="2866"/>
                    <a:pt x="716" y="2877"/>
                    <a:pt x="706" y="2877"/>
                  </a:cubicBezTo>
                  <a:cubicBezTo>
                    <a:pt x="665" y="2877"/>
                    <a:pt x="633" y="2877"/>
                    <a:pt x="603" y="2866"/>
                  </a:cubicBezTo>
                  <a:cubicBezTo>
                    <a:pt x="582" y="2866"/>
                    <a:pt x="571" y="2856"/>
                    <a:pt x="550" y="2845"/>
                  </a:cubicBezTo>
                  <a:cubicBezTo>
                    <a:pt x="540" y="2845"/>
                    <a:pt x="520" y="2835"/>
                    <a:pt x="509" y="2825"/>
                  </a:cubicBezTo>
                  <a:cubicBezTo>
                    <a:pt x="499" y="2825"/>
                    <a:pt x="488" y="2815"/>
                    <a:pt x="467" y="2804"/>
                  </a:cubicBezTo>
                  <a:cubicBezTo>
                    <a:pt x="467" y="2794"/>
                    <a:pt x="457" y="2794"/>
                    <a:pt x="457" y="2783"/>
                  </a:cubicBezTo>
                  <a:lnTo>
                    <a:pt x="446" y="2773"/>
                  </a:lnTo>
                  <a:lnTo>
                    <a:pt x="436" y="2762"/>
                  </a:lnTo>
                  <a:cubicBezTo>
                    <a:pt x="416" y="2741"/>
                    <a:pt x="405" y="2711"/>
                    <a:pt x="384" y="2679"/>
                  </a:cubicBezTo>
                  <a:cubicBezTo>
                    <a:pt x="363" y="2648"/>
                    <a:pt x="353" y="2617"/>
                    <a:pt x="343" y="2575"/>
                  </a:cubicBezTo>
                  <a:cubicBezTo>
                    <a:pt x="312" y="2513"/>
                    <a:pt x="291" y="2441"/>
                    <a:pt x="280" y="2368"/>
                  </a:cubicBezTo>
                  <a:cubicBezTo>
                    <a:pt x="260" y="2295"/>
                    <a:pt x="250" y="2222"/>
                    <a:pt x="239" y="2150"/>
                  </a:cubicBezTo>
                  <a:cubicBezTo>
                    <a:pt x="229" y="2077"/>
                    <a:pt x="229" y="2005"/>
                    <a:pt x="229" y="1932"/>
                  </a:cubicBezTo>
                  <a:lnTo>
                    <a:pt x="229" y="1714"/>
                  </a:lnTo>
                  <a:cubicBezTo>
                    <a:pt x="239" y="1641"/>
                    <a:pt x="239" y="1569"/>
                    <a:pt x="260" y="1496"/>
                  </a:cubicBezTo>
                  <a:cubicBezTo>
                    <a:pt x="260" y="1475"/>
                    <a:pt x="260" y="1465"/>
                    <a:pt x="270" y="1444"/>
                  </a:cubicBezTo>
                  <a:lnTo>
                    <a:pt x="280" y="1392"/>
                  </a:lnTo>
                  <a:lnTo>
                    <a:pt x="301" y="1278"/>
                  </a:lnTo>
                  <a:lnTo>
                    <a:pt x="426" y="842"/>
                  </a:lnTo>
                  <a:cubicBezTo>
                    <a:pt x="478" y="706"/>
                    <a:pt x="529" y="561"/>
                    <a:pt x="582" y="416"/>
                  </a:cubicBezTo>
                  <a:cubicBezTo>
                    <a:pt x="603" y="385"/>
                    <a:pt x="613" y="353"/>
                    <a:pt x="633" y="312"/>
                  </a:cubicBezTo>
                  <a:lnTo>
                    <a:pt x="654" y="260"/>
                  </a:lnTo>
                  <a:cubicBezTo>
                    <a:pt x="654" y="240"/>
                    <a:pt x="665" y="229"/>
                    <a:pt x="675" y="208"/>
                  </a:cubicBezTo>
                  <a:cubicBezTo>
                    <a:pt x="706" y="136"/>
                    <a:pt x="737" y="74"/>
                    <a:pt x="769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5236100" y="3525825"/>
              <a:ext cx="16900" cy="68300"/>
            </a:xfrm>
            <a:custGeom>
              <a:rect b="b" l="l" r="r" t="t"/>
              <a:pathLst>
                <a:path extrusionOk="0" h="2732" w="676">
                  <a:moveTo>
                    <a:pt x="520" y="0"/>
                  </a:moveTo>
                  <a:cubicBezTo>
                    <a:pt x="479" y="52"/>
                    <a:pt x="437" y="94"/>
                    <a:pt x="395" y="146"/>
                  </a:cubicBezTo>
                  <a:cubicBezTo>
                    <a:pt x="354" y="198"/>
                    <a:pt x="322" y="260"/>
                    <a:pt x="292" y="312"/>
                  </a:cubicBezTo>
                  <a:cubicBezTo>
                    <a:pt x="229" y="426"/>
                    <a:pt x="177" y="551"/>
                    <a:pt x="135" y="665"/>
                  </a:cubicBezTo>
                  <a:cubicBezTo>
                    <a:pt x="52" y="914"/>
                    <a:pt x="11" y="1174"/>
                    <a:pt x="1" y="1433"/>
                  </a:cubicBezTo>
                  <a:cubicBezTo>
                    <a:pt x="1" y="1703"/>
                    <a:pt x="42" y="1963"/>
                    <a:pt x="135" y="2212"/>
                  </a:cubicBezTo>
                  <a:cubicBezTo>
                    <a:pt x="156" y="2274"/>
                    <a:pt x="188" y="2337"/>
                    <a:pt x="219" y="2388"/>
                  </a:cubicBezTo>
                  <a:cubicBezTo>
                    <a:pt x="250" y="2450"/>
                    <a:pt x="292" y="2503"/>
                    <a:pt x="333" y="2565"/>
                  </a:cubicBezTo>
                  <a:lnTo>
                    <a:pt x="364" y="2596"/>
                  </a:lnTo>
                  <a:lnTo>
                    <a:pt x="375" y="2617"/>
                  </a:lnTo>
                  <a:cubicBezTo>
                    <a:pt x="385" y="2627"/>
                    <a:pt x="395" y="2627"/>
                    <a:pt x="395" y="2637"/>
                  </a:cubicBezTo>
                  <a:cubicBezTo>
                    <a:pt x="426" y="2658"/>
                    <a:pt x="447" y="2679"/>
                    <a:pt x="488" y="2700"/>
                  </a:cubicBezTo>
                  <a:cubicBezTo>
                    <a:pt x="520" y="2710"/>
                    <a:pt x="551" y="2731"/>
                    <a:pt x="592" y="2731"/>
                  </a:cubicBezTo>
                  <a:cubicBezTo>
                    <a:pt x="613" y="2720"/>
                    <a:pt x="624" y="2720"/>
                    <a:pt x="645" y="2710"/>
                  </a:cubicBezTo>
                  <a:lnTo>
                    <a:pt x="675" y="2679"/>
                  </a:lnTo>
                  <a:cubicBezTo>
                    <a:pt x="665" y="2679"/>
                    <a:pt x="655" y="2690"/>
                    <a:pt x="634" y="2690"/>
                  </a:cubicBezTo>
                  <a:cubicBezTo>
                    <a:pt x="624" y="2690"/>
                    <a:pt x="603" y="2690"/>
                    <a:pt x="592" y="2679"/>
                  </a:cubicBezTo>
                  <a:cubicBezTo>
                    <a:pt x="572" y="2679"/>
                    <a:pt x="551" y="2658"/>
                    <a:pt x="530" y="2637"/>
                  </a:cubicBezTo>
                  <a:cubicBezTo>
                    <a:pt x="509" y="2617"/>
                    <a:pt x="499" y="2596"/>
                    <a:pt x="479" y="2565"/>
                  </a:cubicBezTo>
                  <a:lnTo>
                    <a:pt x="458" y="2534"/>
                  </a:lnTo>
                  <a:cubicBezTo>
                    <a:pt x="458" y="2513"/>
                    <a:pt x="447" y="2503"/>
                    <a:pt x="437" y="2492"/>
                  </a:cubicBezTo>
                  <a:cubicBezTo>
                    <a:pt x="385" y="2378"/>
                    <a:pt x="354" y="2264"/>
                    <a:pt x="322" y="2150"/>
                  </a:cubicBezTo>
                  <a:cubicBezTo>
                    <a:pt x="271" y="1921"/>
                    <a:pt x="250" y="1682"/>
                    <a:pt x="250" y="1444"/>
                  </a:cubicBezTo>
                  <a:cubicBezTo>
                    <a:pt x="250" y="1195"/>
                    <a:pt x="271" y="955"/>
                    <a:pt x="312" y="717"/>
                  </a:cubicBezTo>
                  <a:cubicBezTo>
                    <a:pt x="364" y="478"/>
                    <a:pt x="426" y="239"/>
                    <a:pt x="520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5219500" y="3535950"/>
              <a:ext cx="14050" cy="55575"/>
            </a:xfrm>
            <a:custGeom>
              <a:rect b="b" l="l" r="r" t="t"/>
              <a:pathLst>
                <a:path extrusionOk="0" h="2223" w="562">
                  <a:moveTo>
                    <a:pt x="353" y="0"/>
                  </a:moveTo>
                  <a:lnTo>
                    <a:pt x="353" y="0"/>
                  </a:lnTo>
                  <a:cubicBezTo>
                    <a:pt x="333" y="21"/>
                    <a:pt x="322" y="42"/>
                    <a:pt x="301" y="63"/>
                  </a:cubicBezTo>
                  <a:cubicBezTo>
                    <a:pt x="291" y="84"/>
                    <a:pt x="270" y="104"/>
                    <a:pt x="260" y="125"/>
                  </a:cubicBezTo>
                  <a:cubicBezTo>
                    <a:pt x="250" y="146"/>
                    <a:pt x="229" y="167"/>
                    <a:pt x="218" y="187"/>
                  </a:cubicBezTo>
                  <a:cubicBezTo>
                    <a:pt x="208" y="218"/>
                    <a:pt x="197" y="239"/>
                    <a:pt x="187" y="260"/>
                  </a:cubicBezTo>
                  <a:cubicBezTo>
                    <a:pt x="135" y="353"/>
                    <a:pt x="104" y="447"/>
                    <a:pt x="73" y="550"/>
                  </a:cubicBezTo>
                  <a:cubicBezTo>
                    <a:pt x="21" y="748"/>
                    <a:pt x="0" y="956"/>
                    <a:pt x="10" y="1153"/>
                  </a:cubicBezTo>
                  <a:cubicBezTo>
                    <a:pt x="21" y="1360"/>
                    <a:pt x="63" y="1568"/>
                    <a:pt x="156" y="1755"/>
                  </a:cubicBezTo>
                  <a:cubicBezTo>
                    <a:pt x="197" y="1859"/>
                    <a:pt x="250" y="1942"/>
                    <a:pt x="322" y="2025"/>
                  </a:cubicBezTo>
                  <a:lnTo>
                    <a:pt x="343" y="2056"/>
                  </a:lnTo>
                  <a:cubicBezTo>
                    <a:pt x="353" y="2066"/>
                    <a:pt x="363" y="2077"/>
                    <a:pt x="374" y="2077"/>
                  </a:cubicBezTo>
                  <a:cubicBezTo>
                    <a:pt x="395" y="2098"/>
                    <a:pt x="405" y="2119"/>
                    <a:pt x="426" y="2139"/>
                  </a:cubicBezTo>
                  <a:cubicBezTo>
                    <a:pt x="446" y="2149"/>
                    <a:pt x="467" y="2170"/>
                    <a:pt x="488" y="2181"/>
                  </a:cubicBezTo>
                  <a:cubicBezTo>
                    <a:pt x="509" y="2191"/>
                    <a:pt x="540" y="2212"/>
                    <a:pt x="561" y="2222"/>
                  </a:cubicBezTo>
                  <a:cubicBezTo>
                    <a:pt x="499" y="2129"/>
                    <a:pt x="457" y="2045"/>
                    <a:pt x="426" y="1962"/>
                  </a:cubicBezTo>
                  <a:cubicBezTo>
                    <a:pt x="384" y="1879"/>
                    <a:pt x="353" y="1786"/>
                    <a:pt x="333" y="1692"/>
                  </a:cubicBezTo>
                  <a:cubicBezTo>
                    <a:pt x="291" y="1516"/>
                    <a:pt x="260" y="1329"/>
                    <a:pt x="250" y="1143"/>
                  </a:cubicBezTo>
                  <a:cubicBezTo>
                    <a:pt x="250" y="956"/>
                    <a:pt x="250" y="769"/>
                    <a:pt x="260" y="582"/>
                  </a:cubicBezTo>
                  <a:cubicBezTo>
                    <a:pt x="270" y="488"/>
                    <a:pt x="280" y="395"/>
                    <a:pt x="301" y="291"/>
                  </a:cubicBezTo>
                  <a:lnTo>
                    <a:pt x="312" y="218"/>
                  </a:lnTo>
                  <a:cubicBezTo>
                    <a:pt x="312" y="197"/>
                    <a:pt x="322" y="177"/>
                    <a:pt x="322" y="156"/>
                  </a:cubicBezTo>
                  <a:cubicBezTo>
                    <a:pt x="322" y="125"/>
                    <a:pt x="333" y="104"/>
                    <a:pt x="333" y="73"/>
                  </a:cubicBezTo>
                  <a:cubicBezTo>
                    <a:pt x="343" y="52"/>
                    <a:pt x="343" y="31"/>
                    <a:pt x="353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5507625" y="3498300"/>
              <a:ext cx="147450" cy="100075"/>
            </a:xfrm>
            <a:custGeom>
              <a:rect b="b" l="l" r="r" t="t"/>
              <a:pathLst>
                <a:path extrusionOk="0" h="4003" w="5898">
                  <a:moveTo>
                    <a:pt x="1412" y="1"/>
                  </a:moveTo>
                  <a:cubicBezTo>
                    <a:pt x="903" y="11"/>
                    <a:pt x="259" y="893"/>
                    <a:pt x="156" y="1340"/>
                  </a:cubicBezTo>
                  <a:cubicBezTo>
                    <a:pt x="0" y="2098"/>
                    <a:pt x="208" y="2939"/>
                    <a:pt x="727" y="3531"/>
                  </a:cubicBezTo>
                  <a:cubicBezTo>
                    <a:pt x="872" y="3676"/>
                    <a:pt x="1028" y="3821"/>
                    <a:pt x="1225" y="3874"/>
                  </a:cubicBezTo>
                  <a:cubicBezTo>
                    <a:pt x="1270" y="3885"/>
                    <a:pt x="1317" y="3891"/>
                    <a:pt x="1364" y="3891"/>
                  </a:cubicBezTo>
                  <a:cubicBezTo>
                    <a:pt x="1524" y="3891"/>
                    <a:pt x="1685" y="3823"/>
                    <a:pt x="1765" y="3687"/>
                  </a:cubicBezTo>
                  <a:cubicBezTo>
                    <a:pt x="1898" y="3895"/>
                    <a:pt x="2146" y="4003"/>
                    <a:pt x="2392" y="4003"/>
                  </a:cubicBezTo>
                  <a:cubicBezTo>
                    <a:pt x="2589" y="4003"/>
                    <a:pt x="2784" y="3934"/>
                    <a:pt x="2917" y="3791"/>
                  </a:cubicBezTo>
                  <a:cubicBezTo>
                    <a:pt x="3031" y="3933"/>
                    <a:pt x="3212" y="4001"/>
                    <a:pt x="3395" y="4001"/>
                  </a:cubicBezTo>
                  <a:cubicBezTo>
                    <a:pt x="3612" y="4001"/>
                    <a:pt x="3833" y="3904"/>
                    <a:pt x="3946" y="3718"/>
                  </a:cubicBezTo>
                  <a:lnTo>
                    <a:pt x="3946" y="3718"/>
                  </a:lnTo>
                  <a:cubicBezTo>
                    <a:pt x="3857" y="3868"/>
                    <a:pt x="4356" y="3943"/>
                    <a:pt x="4557" y="3943"/>
                  </a:cubicBezTo>
                  <a:cubicBezTo>
                    <a:pt x="4592" y="3943"/>
                    <a:pt x="4619" y="3941"/>
                    <a:pt x="4631" y="3936"/>
                  </a:cubicBezTo>
                  <a:cubicBezTo>
                    <a:pt x="4994" y="3801"/>
                    <a:pt x="4942" y="3489"/>
                    <a:pt x="4952" y="3178"/>
                  </a:cubicBezTo>
                  <a:cubicBezTo>
                    <a:pt x="4973" y="2762"/>
                    <a:pt x="5109" y="2337"/>
                    <a:pt x="5316" y="1973"/>
                  </a:cubicBezTo>
                  <a:cubicBezTo>
                    <a:pt x="5368" y="1880"/>
                    <a:pt x="5430" y="1797"/>
                    <a:pt x="5513" y="1735"/>
                  </a:cubicBezTo>
                  <a:cubicBezTo>
                    <a:pt x="5742" y="1600"/>
                    <a:pt x="5898" y="1569"/>
                    <a:pt x="5711" y="1350"/>
                  </a:cubicBezTo>
                  <a:cubicBezTo>
                    <a:pt x="5545" y="1153"/>
                    <a:pt x="5296" y="956"/>
                    <a:pt x="5098" y="800"/>
                  </a:cubicBezTo>
                  <a:cubicBezTo>
                    <a:pt x="4827" y="580"/>
                    <a:pt x="4480" y="422"/>
                    <a:pt x="4136" y="422"/>
                  </a:cubicBezTo>
                  <a:cubicBezTo>
                    <a:pt x="4058" y="422"/>
                    <a:pt x="3981" y="430"/>
                    <a:pt x="3904" y="447"/>
                  </a:cubicBezTo>
                  <a:cubicBezTo>
                    <a:pt x="3811" y="464"/>
                    <a:pt x="3719" y="495"/>
                    <a:pt x="3627" y="495"/>
                  </a:cubicBezTo>
                  <a:cubicBezTo>
                    <a:pt x="3605" y="495"/>
                    <a:pt x="3583" y="493"/>
                    <a:pt x="3561" y="489"/>
                  </a:cubicBezTo>
                  <a:cubicBezTo>
                    <a:pt x="3374" y="468"/>
                    <a:pt x="3240" y="291"/>
                    <a:pt x="3063" y="208"/>
                  </a:cubicBezTo>
                  <a:cubicBezTo>
                    <a:pt x="2969" y="165"/>
                    <a:pt x="2870" y="151"/>
                    <a:pt x="2769" y="151"/>
                  </a:cubicBezTo>
                  <a:cubicBezTo>
                    <a:pt x="2560" y="151"/>
                    <a:pt x="2340" y="213"/>
                    <a:pt x="2129" y="213"/>
                  </a:cubicBezTo>
                  <a:cubicBezTo>
                    <a:pt x="2048" y="213"/>
                    <a:pt x="1967" y="203"/>
                    <a:pt x="1890" y="177"/>
                  </a:cubicBezTo>
                  <a:cubicBezTo>
                    <a:pt x="1807" y="146"/>
                    <a:pt x="1734" y="104"/>
                    <a:pt x="1651" y="63"/>
                  </a:cubicBezTo>
                  <a:cubicBezTo>
                    <a:pt x="1578" y="32"/>
                    <a:pt x="1495" y="1"/>
                    <a:pt x="141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5534350" y="3522700"/>
              <a:ext cx="16900" cy="67275"/>
            </a:xfrm>
            <a:custGeom>
              <a:rect b="b" l="l" r="r" t="t"/>
              <a:pathLst>
                <a:path extrusionOk="0" h="2691" w="676">
                  <a:moveTo>
                    <a:pt x="457" y="1"/>
                  </a:moveTo>
                  <a:lnTo>
                    <a:pt x="395" y="63"/>
                  </a:lnTo>
                  <a:lnTo>
                    <a:pt x="333" y="125"/>
                  </a:lnTo>
                  <a:cubicBezTo>
                    <a:pt x="312" y="146"/>
                    <a:pt x="291" y="177"/>
                    <a:pt x="270" y="198"/>
                  </a:cubicBezTo>
                  <a:cubicBezTo>
                    <a:pt x="249" y="229"/>
                    <a:pt x="240" y="250"/>
                    <a:pt x="219" y="281"/>
                  </a:cubicBezTo>
                  <a:cubicBezTo>
                    <a:pt x="156" y="385"/>
                    <a:pt x="104" y="499"/>
                    <a:pt x="73" y="624"/>
                  </a:cubicBezTo>
                  <a:cubicBezTo>
                    <a:pt x="11" y="873"/>
                    <a:pt x="0" y="1133"/>
                    <a:pt x="42" y="1382"/>
                  </a:cubicBezTo>
                  <a:cubicBezTo>
                    <a:pt x="83" y="1620"/>
                    <a:pt x="166" y="1859"/>
                    <a:pt x="281" y="2077"/>
                  </a:cubicBezTo>
                  <a:cubicBezTo>
                    <a:pt x="333" y="2192"/>
                    <a:pt x="395" y="2296"/>
                    <a:pt x="457" y="2399"/>
                  </a:cubicBezTo>
                  <a:cubicBezTo>
                    <a:pt x="478" y="2420"/>
                    <a:pt x="499" y="2441"/>
                    <a:pt x="509" y="2472"/>
                  </a:cubicBezTo>
                  <a:cubicBezTo>
                    <a:pt x="530" y="2492"/>
                    <a:pt x="551" y="2524"/>
                    <a:pt x="561" y="2545"/>
                  </a:cubicBezTo>
                  <a:cubicBezTo>
                    <a:pt x="603" y="2596"/>
                    <a:pt x="644" y="2638"/>
                    <a:pt x="676" y="2690"/>
                  </a:cubicBezTo>
                  <a:cubicBezTo>
                    <a:pt x="665" y="2628"/>
                    <a:pt x="644" y="2575"/>
                    <a:pt x="623" y="2513"/>
                  </a:cubicBezTo>
                  <a:cubicBezTo>
                    <a:pt x="603" y="2451"/>
                    <a:pt x="582" y="2399"/>
                    <a:pt x="572" y="2347"/>
                  </a:cubicBezTo>
                  <a:cubicBezTo>
                    <a:pt x="530" y="2233"/>
                    <a:pt x="489" y="2119"/>
                    <a:pt x="457" y="2005"/>
                  </a:cubicBezTo>
                  <a:cubicBezTo>
                    <a:pt x="374" y="1786"/>
                    <a:pt x="312" y="1558"/>
                    <a:pt x="281" y="1340"/>
                  </a:cubicBezTo>
                  <a:cubicBezTo>
                    <a:pt x="240" y="1112"/>
                    <a:pt x="229" y="883"/>
                    <a:pt x="260" y="665"/>
                  </a:cubicBezTo>
                  <a:cubicBezTo>
                    <a:pt x="281" y="437"/>
                    <a:pt x="353" y="219"/>
                    <a:pt x="457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5564975" y="3519850"/>
              <a:ext cx="16375" cy="72450"/>
            </a:xfrm>
            <a:custGeom>
              <a:rect b="b" l="l" r="r" t="t"/>
              <a:pathLst>
                <a:path extrusionOk="0" h="2898" w="655">
                  <a:moveTo>
                    <a:pt x="468" y="1"/>
                  </a:moveTo>
                  <a:lnTo>
                    <a:pt x="395" y="73"/>
                  </a:lnTo>
                  <a:cubicBezTo>
                    <a:pt x="374" y="94"/>
                    <a:pt x="353" y="125"/>
                    <a:pt x="333" y="146"/>
                  </a:cubicBezTo>
                  <a:cubicBezTo>
                    <a:pt x="312" y="167"/>
                    <a:pt x="291" y="198"/>
                    <a:pt x="270" y="229"/>
                  </a:cubicBezTo>
                  <a:cubicBezTo>
                    <a:pt x="250" y="250"/>
                    <a:pt x="240" y="281"/>
                    <a:pt x="219" y="312"/>
                  </a:cubicBezTo>
                  <a:cubicBezTo>
                    <a:pt x="157" y="426"/>
                    <a:pt x="104" y="551"/>
                    <a:pt x="74" y="675"/>
                  </a:cubicBezTo>
                  <a:cubicBezTo>
                    <a:pt x="0" y="935"/>
                    <a:pt x="0" y="1215"/>
                    <a:pt x="32" y="1475"/>
                  </a:cubicBezTo>
                  <a:cubicBezTo>
                    <a:pt x="74" y="1734"/>
                    <a:pt x="157" y="1994"/>
                    <a:pt x="270" y="2223"/>
                  </a:cubicBezTo>
                  <a:cubicBezTo>
                    <a:pt x="323" y="2347"/>
                    <a:pt x="374" y="2461"/>
                    <a:pt x="447" y="2576"/>
                  </a:cubicBezTo>
                  <a:cubicBezTo>
                    <a:pt x="457" y="2596"/>
                    <a:pt x="478" y="2627"/>
                    <a:pt x="489" y="2659"/>
                  </a:cubicBezTo>
                  <a:cubicBezTo>
                    <a:pt x="510" y="2680"/>
                    <a:pt x="530" y="2710"/>
                    <a:pt x="540" y="2742"/>
                  </a:cubicBezTo>
                  <a:cubicBezTo>
                    <a:pt x="582" y="2793"/>
                    <a:pt x="613" y="2846"/>
                    <a:pt x="655" y="2897"/>
                  </a:cubicBezTo>
                  <a:cubicBezTo>
                    <a:pt x="644" y="2835"/>
                    <a:pt x="623" y="2773"/>
                    <a:pt x="603" y="2710"/>
                  </a:cubicBezTo>
                  <a:cubicBezTo>
                    <a:pt x="593" y="2648"/>
                    <a:pt x="572" y="2586"/>
                    <a:pt x="551" y="2523"/>
                  </a:cubicBezTo>
                  <a:cubicBezTo>
                    <a:pt x="520" y="2399"/>
                    <a:pt x="478" y="2285"/>
                    <a:pt x="447" y="2160"/>
                  </a:cubicBezTo>
                  <a:cubicBezTo>
                    <a:pt x="374" y="1921"/>
                    <a:pt x="312" y="1683"/>
                    <a:pt x="270" y="1444"/>
                  </a:cubicBezTo>
                  <a:cubicBezTo>
                    <a:pt x="240" y="1205"/>
                    <a:pt x="229" y="956"/>
                    <a:pt x="260" y="717"/>
                  </a:cubicBezTo>
                  <a:cubicBezTo>
                    <a:pt x="281" y="478"/>
                    <a:pt x="353" y="239"/>
                    <a:pt x="468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5596650" y="3529450"/>
              <a:ext cx="11700" cy="62325"/>
            </a:xfrm>
            <a:custGeom>
              <a:rect b="b" l="l" r="r" t="t"/>
              <a:pathLst>
                <a:path extrusionOk="0" h="2493" w="468">
                  <a:moveTo>
                    <a:pt x="332" y="1"/>
                  </a:moveTo>
                  <a:lnTo>
                    <a:pt x="332" y="1"/>
                  </a:lnTo>
                  <a:cubicBezTo>
                    <a:pt x="312" y="21"/>
                    <a:pt x="291" y="42"/>
                    <a:pt x="281" y="63"/>
                  </a:cubicBezTo>
                  <a:cubicBezTo>
                    <a:pt x="260" y="84"/>
                    <a:pt x="249" y="115"/>
                    <a:pt x="229" y="136"/>
                  </a:cubicBezTo>
                  <a:cubicBezTo>
                    <a:pt x="219" y="157"/>
                    <a:pt x="208" y="177"/>
                    <a:pt x="187" y="208"/>
                  </a:cubicBezTo>
                  <a:cubicBezTo>
                    <a:pt x="177" y="229"/>
                    <a:pt x="166" y="260"/>
                    <a:pt x="156" y="281"/>
                  </a:cubicBezTo>
                  <a:cubicBezTo>
                    <a:pt x="104" y="385"/>
                    <a:pt x="73" y="489"/>
                    <a:pt x="53" y="603"/>
                  </a:cubicBezTo>
                  <a:cubicBezTo>
                    <a:pt x="0" y="821"/>
                    <a:pt x="0" y="1050"/>
                    <a:pt x="21" y="1267"/>
                  </a:cubicBezTo>
                  <a:cubicBezTo>
                    <a:pt x="53" y="1486"/>
                    <a:pt x="104" y="1703"/>
                    <a:pt x="187" y="1901"/>
                  </a:cubicBezTo>
                  <a:cubicBezTo>
                    <a:pt x="219" y="2005"/>
                    <a:pt x="260" y="2109"/>
                    <a:pt x="312" y="2202"/>
                  </a:cubicBezTo>
                  <a:cubicBezTo>
                    <a:pt x="332" y="2254"/>
                    <a:pt x="353" y="2305"/>
                    <a:pt x="385" y="2347"/>
                  </a:cubicBezTo>
                  <a:cubicBezTo>
                    <a:pt x="406" y="2399"/>
                    <a:pt x="436" y="2451"/>
                    <a:pt x="468" y="2492"/>
                  </a:cubicBezTo>
                  <a:cubicBezTo>
                    <a:pt x="457" y="2441"/>
                    <a:pt x="457" y="2389"/>
                    <a:pt x="447" y="2326"/>
                  </a:cubicBezTo>
                  <a:cubicBezTo>
                    <a:pt x="436" y="2275"/>
                    <a:pt x="426" y="2222"/>
                    <a:pt x="426" y="2171"/>
                  </a:cubicBezTo>
                  <a:lnTo>
                    <a:pt x="364" y="1859"/>
                  </a:lnTo>
                  <a:cubicBezTo>
                    <a:pt x="322" y="1652"/>
                    <a:pt x="291" y="1444"/>
                    <a:pt x="270" y="1236"/>
                  </a:cubicBezTo>
                  <a:cubicBezTo>
                    <a:pt x="239" y="1039"/>
                    <a:pt x="229" y="831"/>
                    <a:pt x="239" y="623"/>
                  </a:cubicBezTo>
                  <a:cubicBezTo>
                    <a:pt x="239" y="520"/>
                    <a:pt x="249" y="416"/>
                    <a:pt x="270" y="312"/>
                  </a:cubicBezTo>
                  <a:lnTo>
                    <a:pt x="281" y="240"/>
                  </a:lnTo>
                  <a:cubicBezTo>
                    <a:pt x="281" y="208"/>
                    <a:pt x="291" y="187"/>
                    <a:pt x="291" y="157"/>
                  </a:cubicBezTo>
                  <a:cubicBezTo>
                    <a:pt x="302" y="136"/>
                    <a:pt x="302" y="104"/>
                    <a:pt x="312" y="84"/>
                  </a:cubicBezTo>
                  <a:cubicBezTo>
                    <a:pt x="322" y="53"/>
                    <a:pt x="322" y="32"/>
                    <a:pt x="332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5527600" y="3590550"/>
              <a:ext cx="57125" cy="27025"/>
            </a:xfrm>
            <a:custGeom>
              <a:rect b="b" l="l" r="r" t="t"/>
              <a:pathLst>
                <a:path extrusionOk="0" h="1081" w="2285">
                  <a:moveTo>
                    <a:pt x="242" y="1"/>
                  </a:moveTo>
                  <a:cubicBezTo>
                    <a:pt x="207" y="1"/>
                    <a:pt x="172" y="8"/>
                    <a:pt x="146" y="28"/>
                  </a:cubicBezTo>
                  <a:cubicBezTo>
                    <a:pt x="104" y="48"/>
                    <a:pt x="94" y="90"/>
                    <a:pt x="73" y="121"/>
                  </a:cubicBezTo>
                  <a:cubicBezTo>
                    <a:pt x="0" y="360"/>
                    <a:pt x="83" y="630"/>
                    <a:pt x="260" y="796"/>
                  </a:cubicBezTo>
                  <a:cubicBezTo>
                    <a:pt x="482" y="1006"/>
                    <a:pt x="831" y="1081"/>
                    <a:pt x="1174" y="1081"/>
                  </a:cubicBezTo>
                  <a:cubicBezTo>
                    <a:pt x="1426" y="1081"/>
                    <a:pt x="1676" y="1040"/>
                    <a:pt x="1869" y="983"/>
                  </a:cubicBezTo>
                  <a:cubicBezTo>
                    <a:pt x="2056" y="931"/>
                    <a:pt x="2243" y="817"/>
                    <a:pt x="2264" y="630"/>
                  </a:cubicBezTo>
                  <a:cubicBezTo>
                    <a:pt x="2285" y="391"/>
                    <a:pt x="2025" y="246"/>
                    <a:pt x="1797" y="184"/>
                  </a:cubicBezTo>
                  <a:cubicBezTo>
                    <a:pt x="1350" y="28"/>
                    <a:pt x="769" y="69"/>
                    <a:pt x="302" y="7"/>
                  </a:cubicBezTo>
                  <a:cubicBezTo>
                    <a:pt x="283" y="3"/>
                    <a:pt x="263" y="1"/>
                    <a:pt x="24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2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952" name="Google Shape;952;p2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26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55" name="Google Shape;955;p2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956" name="Google Shape;956;p26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7" name="Google Shape;957;p26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8" name="Google Shape;958;p26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9" name="Google Shape;959;p26">
              <a:hlinkClick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0" name="Google Shape;960;p26"/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1" name="Google Shape;961;p26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6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6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6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26"/>
          <p:cNvPicPr preferRelativeResize="0"/>
          <p:nvPr/>
        </p:nvPicPr>
        <p:blipFill rotWithShape="1">
          <a:blip r:embed="rId8">
            <a:alphaModFix/>
          </a:blip>
          <a:srcRect b="0" l="0" r="2324" t="0"/>
          <a:stretch/>
        </p:blipFill>
        <p:spPr>
          <a:xfrm>
            <a:off x="3571850" y="1190950"/>
            <a:ext cx="4145350" cy="130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1850" y="2824000"/>
            <a:ext cx="4145350" cy="104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26"/>
          <p:cNvCxnSpPr/>
          <p:nvPr/>
        </p:nvCxnSpPr>
        <p:spPr>
          <a:xfrm flipH="1" rot="10800000">
            <a:off x="3091150" y="1903625"/>
            <a:ext cx="391200" cy="22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26"/>
          <p:cNvCxnSpPr/>
          <p:nvPr/>
        </p:nvCxnSpPr>
        <p:spPr>
          <a:xfrm flipH="1" rot="10800000">
            <a:off x="3091150" y="3044900"/>
            <a:ext cx="391200" cy="22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"/>
          <p:cNvSpPr txBox="1"/>
          <p:nvPr>
            <p:ph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4" name="Google Shape;974;p27"/>
          <p:cNvSpPr/>
          <p:nvPr/>
        </p:nvSpPr>
        <p:spPr>
          <a:xfrm>
            <a:off x="1305362" y="1627249"/>
            <a:ext cx="2200358" cy="1736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75" name="Google Shape;975;p27"/>
          <p:cNvSpPr txBox="1"/>
          <p:nvPr>
            <p:ph type="title"/>
          </p:nvPr>
        </p:nvSpPr>
        <p:spPr>
          <a:xfrm>
            <a:off x="3733750" y="1153550"/>
            <a:ext cx="58038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建立</a:t>
            </a:r>
            <a:r>
              <a:rPr lang="en">
                <a:solidFill>
                  <a:schemeClr val="lt1"/>
                </a:solidFill>
              </a:rPr>
              <a:t>向量</a:t>
            </a:r>
            <a:r>
              <a:rPr lang="en"/>
              <a:t>空間</a:t>
            </a:r>
            <a:endParaRPr/>
          </a:p>
        </p:txBody>
      </p:sp>
      <p:sp>
        <p:nvSpPr>
          <p:cNvPr id="976" name="Google Shape;976;p27"/>
          <p:cNvSpPr txBox="1"/>
          <p:nvPr>
            <p:ph idx="1" type="subTitle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TF-IDF/</a:t>
            </a:r>
            <a:r>
              <a:rPr lang="en" sz="1400"/>
              <a:t>Cosine Similarity</a:t>
            </a:r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978" name="Google Shape;978;p2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891425" y="4642050"/>
              <a:ext cx="36807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27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1" name="Google Shape;981;p27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27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7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7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8"/>
          <p:cNvSpPr txBox="1"/>
          <p:nvPr>
            <p:ph type="title"/>
          </p:nvPr>
        </p:nvSpPr>
        <p:spPr>
          <a:xfrm>
            <a:off x="726000" y="687850"/>
            <a:ext cx="27954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建立向量空間</a:t>
            </a:r>
            <a:endParaRPr sz="2700"/>
          </a:p>
        </p:txBody>
      </p:sp>
      <p:grpSp>
        <p:nvGrpSpPr>
          <p:cNvPr id="990" name="Google Shape;990;p28"/>
          <p:cNvGrpSpPr/>
          <p:nvPr/>
        </p:nvGrpSpPr>
        <p:grpSpPr>
          <a:xfrm>
            <a:off x="5779705" y="1753391"/>
            <a:ext cx="3080348" cy="2012810"/>
            <a:chOff x="5416949" y="2481916"/>
            <a:chExt cx="2811049" cy="1836673"/>
          </a:xfrm>
        </p:grpSpPr>
        <p:sp>
          <p:nvSpPr>
            <p:cNvPr id="991" name="Google Shape;991;p28"/>
            <p:cNvSpPr/>
            <p:nvPr/>
          </p:nvSpPr>
          <p:spPr>
            <a:xfrm>
              <a:off x="5998716" y="2543913"/>
              <a:ext cx="1731722" cy="585151"/>
            </a:xfrm>
            <a:custGeom>
              <a:rect b="b" l="l" r="r" t="t"/>
              <a:pathLst>
                <a:path extrusionOk="0" h="29221" w="86478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6969247" y="2664484"/>
              <a:ext cx="425611" cy="516845"/>
            </a:xfrm>
            <a:custGeom>
              <a:rect b="b" l="l" r="r" t="t"/>
              <a:pathLst>
                <a:path extrusionOk="0" h="25810" w="21254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6571311" y="2822841"/>
              <a:ext cx="262828" cy="274823"/>
            </a:xfrm>
            <a:custGeom>
              <a:rect b="b" l="l" r="r" t="t"/>
              <a:pathLst>
                <a:path extrusionOk="0" h="13724" w="13125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6679005" y="2783392"/>
              <a:ext cx="443914" cy="355864"/>
            </a:xfrm>
            <a:custGeom>
              <a:rect b="b" l="l" r="r" t="t"/>
              <a:pathLst>
                <a:path extrusionOk="0" h="17771" w="22168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6765093" y="2812308"/>
              <a:ext cx="377371" cy="344310"/>
            </a:xfrm>
            <a:custGeom>
              <a:rect b="b" l="l" r="r" t="t"/>
              <a:pathLst>
                <a:path extrusionOk="0" h="17194" w="18845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6828492" y="2600824"/>
              <a:ext cx="261286" cy="261026"/>
            </a:xfrm>
            <a:custGeom>
              <a:rect b="b" l="l" r="r" t="t"/>
              <a:pathLst>
                <a:path extrusionOk="0" h="13035" w="13048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6871525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6962799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6794609" y="2688574"/>
              <a:ext cx="259704" cy="205336"/>
            </a:xfrm>
            <a:custGeom>
              <a:rect b="b" l="l" r="r" t="t"/>
              <a:pathLst>
                <a:path extrusionOk="0" h="10254" w="12969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6887345" y="2695442"/>
              <a:ext cx="28496" cy="67424"/>
            </a:xfrm>
            <a:custGeom>
              <a:rect b="b" l="l" r="r" t="t"/>
              <a:pathLst>
                <a:path extrusionOk="0" h="3367" w="1423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6875070" y="2788799"/>
              <a:ext cx="40771" cy="23670"/>
            </a:xfrm>
            <a:custGeom>
              <a:rect b="b" l="l" r="r" t="t"/>
              <a:pathLst>
                <a:path extrusionOk="0" h="1182" w="2036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6961358" y="2662982"/>
              <a:ext cx="29116" cy="20205"/>
            </a:xfrm>
            <a:custGeom>
              <a:rect b="b" l="l" r="r" t="t"/>
              <a:pathLst>
                <a:path extrusionOk="0" h="1009" w="1454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6865298" y="2663422"/>
              <a:ext cx="27655" cy="18523"/>
            </a:xfrm>
            <a:custGeom>
              <a:rect b="b" l="l" r="r" t="t"/>
              <a:pathLst>
                <a:path extrusionOk="0" h="925" w="1381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6416397" y="2920603"/>
              <a:ext cx="429797" cy="432700"/>
            </a:xfrm>
            <a:custGeom>
              <a:rect b="b" l="l" r="r" t="t"/>
              <a:pathLst>
                <a:path extrusionOk="0" h="21608" w="21463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6501864" y="2880433"/>
              <a:ext cx="112500" cy="88110"/>
            </a:xfrm>
            <a:custGeom>
              <a:rect b="b" l="l" r="r" t="t"/>
              <a:pathLst>
                <a:path extrusionOk="0" h="4400" w="5618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6552187" y="2889845"/>
              <a:ext cx="24951" cy="72591"/>
            </a:xfrm>
            <a:custGeom>
              <a:rect b="b" l="l" r="r" t="t"/>
              <a:pathLst>
                <a:path extrusionOk="0" h="3625" w="1246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6529098" y="2898155"/>
              <a:ext cx="17902" cy="66363"/>
            </a:xfrm>
            <a:custGeom>
              <a:rect b="b" l="l" r="r" t="t"/>
              <a:pathLst>
                <a:path extrusionOk="0" h="3314" w="894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6512878" y="2908548"/>
              <a:ext cx="14778" cy="54088"/>
            </a:xfrm>
            <a:custGeom>
              <a:rect b="b" l="l" r="r" t="t"/>
              <a:pathLst>
                <a:path extrusionOk="0" h="2701" w="738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6678785" y="2916338"/>
              <a:ext cx="113762" cy="95479"/>
            </a:xfrm>
            <a:custGeom>
              <a:rect b="b" l="l" r="r" t="t"/>
              <a:pathLst>
                <a:path extrusionOk="0" h="4768" w="5681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6697909" y="2934741"/>
              <a:ext cx="21647" cy="47019"/>
            </a:xfrm>
            <a:custGeom>
              <a:rect b="b" l="l" r="r" t="t"/>
              <a:pathLst>
                <a:path extrusionOk="0" h="2348" w="1081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6719536" y="2943692"/>
              <a:ext cx="22889" cy="50343"/>
            </a:xfrm>
            <a:custGeom>
              <a:rect b="b" l="l" r="r" t="t"/>
              <a:pathLst>
                <a:path extrusionOk="0" h="2514" w="1143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6739921" y="2960113"/>
              <a:ext cx="19364" cy="43074"/>
            </a:xfrm>
            <a:custGeom>
              <a:rect b="b" l="l" r="r" t="t"/>
              <a:pathLst>
                <a:path extrusionOk="0" h="2151" w="967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6678785" y="2975492"/>
              <a:ext cx="41612" cy="31640"/>
            </a:xfrm>
            <a:custGeom>
              <a:rect b="b" l="l" r="r" t="t"/>
              <a:pathLst>
                <a:path extrusionOk="0" h="1580" w="2078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6145920" y="3036007"/>
              <a:ext cx="755784" cy="80380"/>
            </a:xfrm>
            <a:custGeom>
              <a:rect b="b" l="l" r="r" t="t"/>
              <a:pathLst>
                <a:path extrusionOk="0" h="4014" w="37742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5431127" y="3431381"/>
              <a:ext cx="709225" cy="785260"/>
            </a:xfrm>
            <a:custGeom>
              <a:rect b="b" l="l" r="r" t="t"/>
              <a:pathLst>
                <a:path extrusionOk="0" h="39214" w="35417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5634641" y="3527922"/>
              <a:ext cx="493616" cy="621296"/>
            </a:xfrm>
            <a:custGeom>
              <a:rect b="b" l="l" r="r" t="t"/>
              <a:pathLst>
                <a:path extrusionOk="0" h="31026" w="2465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5640268" y="3523156"/>
              <a:ext cx="482382" cy="630828"/>
            </a:xfrm>
            <a:custGeom>
              <a:rect b="b" l="l" r="r" t="t"/>
              <a:pathLst>
                <a:path extrusionOk="0" h="31502" w="24089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5787893" y="3685759"/>
              <a:ext cx="240140" cy="328690"/>
            </a:xfrm>
            <a:custGeom>
              <a:rect b="b" l="l" r="r" t="t"/>
              <a:pathLst>
                <a:path extrusionOk="0" h="16414" w="11992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5788714" y="3680973"/>
              <a:ext cx="238698" cy="338282"/>
            </a:xfrm>
            <a:custGeom>
              <a:rect b="b" l="l" r="r" t="t"/>
              <a:pathLst>
                <a:path extrusionOk="0" h="16893" w="1192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5416949" y="3412618"/>
              <a:ext cx="779713" cy="560300"/>
            </a:xfrm>
            <a:custGeom>
              <a:rect b="b" l="l" r="r" t="t"/>
              <a:pathLst>
                <a:path extrusionOk="0" h="27980" w="38937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5783727" y="2934741"/>
              <a:ext cx="177582" cy="146203"/>
            </a:xfrm>
            <a:custGeom>
              <a:rect b="b" l="l" r="r" t="t"/>
              <a:pathLst>
                <a:path extrusionOk="0" h="7301" w="8868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5965634" y="2507087"/>
              <a:ext cx="1946931" cy="708585"/>
            </a:xfrm>
            <a:custGeom>
              <a:rect b="b" l="l" r="r" t="t"/>
              <a:pathLst>
                <a:path extrusionOk="0" h="35385" w="97225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5998716" y="2543873"/>
              <a:ext cx="1731722" cy="585311"/>
            </a:xfrm>
            <a:custGeom>
              <a:rect b="b" l="l" r="r" t="t"/>
              <a:pathLst>
                <a:path extrusionOk="0" h="29229" w="86478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6972371" y="2664464"/>
              <a:ext cx="422487" cy="516885"/>
            </a:xfrm>
            <a:custGeom>
              <a:rect b="b" l="l" r="r" t="t"/>
              <a:pathLst>
                <a:path extrusionOk="0" h="25812" w="21098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6722459" y="2831833"/>
              <a:ext cx="67584" cy="114383"/>
            </a:xfrm>
            <a:custGeom>
              <a:rect b="b" l="l" r="r" t="t"/>
              <a:pathLst>
                <a:path extrusionOk="0" h="5712" w="3375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>
              <a:off x="6764672" y="2796288"/>
              <a:ext cx="304600" cy="342868"/>
            </a:xfrm>
            <a:custGeom>
              <a:rect b="b" l="l" r="r" t="t"/>
              <a:pathLst>
                <a:path extrusionOk="0" h="17122" w="15211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>
              <a:off x="6769438" y="2812288"/>
              <a:ext cx="373026" cy="344330"/>
            </a:xfrm>
            <a:custGeom>
              <a:rect b="b" l="l" r="r" t="t"/>
              <a:pathLst>
                <a:path extrusionOk="0" h="17195" w="18628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6832637" y="2600844"/>
              <a:ext cx="257221" cy="201912"/>
            </a:xfrm>
            <a:custGeom>
              <a:rect b="b" l="l" r="r" t="t"/>
              <a:pathLst>
                <a:path extrusionOk="0" h="10083" w="12845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6871525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6962799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6794609" y="2688574"/>
              <a:ext cx="259704" cy="205236"/>
            </a:xfrm>
            <a:custGeom>
              <a:rect b="b" l="l" r="r" t="t"/>
              <a:pathLst>
                <a:path extrusionOk="0" h="10249" w="12969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6887345" y="2695442"/>
              <a:ext cx="28496" cy="67384"/>
            </a:xfrm>
            <a:custGeom>
              <a:rect b="b" l="l" r="r" t="t"/>
              <a:pathLst>
                <a:path extrusionOk="0" h="3365" w="1423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6875070" y="2788799"/>
              <a:ext cx="40771" cy="23710"/>
            </a:xfrm>
            <a:custGeom>
              <a:rect b="b" l="l" r="r" t="t"/>
              <a:pathLst>
                <a:path extrusionOk="0" h="1184" w="2036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6961358" y="2663022"/>
              <a:ext cx="29116" cy="20165"/>
            </a:xfrm>
            <a:custGeom>
              <a:rect b="b" l="l" r="r" t="t"/>
              <a:pathLst>
                <a:path extrusionOk="0" h="1007" w="1454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6865298" y="2663422"/>
              <a:ext cx="27655" cy="18523"/>
            </a:xfrm>
            <a:custGeom>
              <a:rect b="b" l="l" r="r" t="t"/>
              <a:pathLst>
                <a:path extrusionOk="0" h="925" w="1381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6581283" y="2922085"/>
              <a:ext cx="24150" cy="4586"/>
            </a:xfrm>
            <a:custGeom>
              <a:rect b="b" l="l" r="r" t="t"/>
              <a:pathLst>
                <a:path extrusionOk="0" h="229" w="1206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6486485" y="2959912"/>
              <a:ext cx="198968" cy="76956"/>
            </a:xfrm>
            <a:custGeom>
              <a:rect b="b" l="l" r="r" t="t"/>
              <a:pathLst>
                <a:path extrusionOk="0" h="3843" w="9936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6572973" y="2959492"/>
              <a:ext cx="168010" cy="78398"/>
            </a:xfrm>
            <a:custGeom>
              <a:rect b="b" l="l" r="r" t="t"/>
              <a:pathLst>
                <a:path extrusionOk="0" h="3915" w="839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6723921" y="3006491"/>
              <a:ext cx="53847" cy="32240"/>
            </a:xfrm>
            <a:custGeom>
              <a:rect b="b" l="l" r="r" t="t"/>
              <a:pathLst>
                <a:path extrusionOk="0" h="1610" w="2689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6698970" y="2982160"/>
              <a:ext cx="1462" cy="1482"/>
            </a:xfrm>
            <a:custGeom>
              <a:rect b="b" l="l" r="r" t="t"/>
              <a:pathLst>
                <a:path extrusionOk="0" h="74" w="73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6455286" y="3117930"/>
              <a:ext cx="352019" cy="87770"/>
            </a:xfrm>
            <a:custGeom>
              <a:rect b="b" l="l" r="r" t="t"/>
              <a:pathLst>
                <a:path extrusionOk="0" h="4383" w="17579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6456327" y="3109820"/>
              <a:ext cx="350778" cy="18523"/>
            </a:xfrm>
            <a:custGeom>
              <a:rect b="b" l="l" r="r" t="t"/>
              <a:pathLst>
                <a:path extrusionOk="0" h="925" w="17517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6709783" y="3112102"/>
              <a:ext cx="96480" cy="5627"/>
            </a:xfrm>
            <a:custGeom>
              <a:rect b="b" l="l" r="r" t="t"/>
              <a:pathLst>
                <a:path extrusionOk="0" h="281" w="4818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6416397" y="2920603"/>
              <a:ext cx="429797" cy="286538"/>
            </a:xfrm>
            <a:custGeom>
              <a:rect b="b" l="l" r="r" t="t"/>
              <a:pathLst>
                <a:path extrusionOk="0" h="14309" w="21463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6501864" y="2880493"/>
              <a:ext cx="112500" cy="87950"/>
            </a:xfrm>
            <a:custGeom>
              <a:rect b="b" l="l" r="r" t="t"/>
              <a:pathLst>
                <a:path extrusionOk="0" h="4392" w="5618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6552187" y="2889845"/>
              <a:ext cx="24951" cy="72591"/>
            </a:xfrm>
            <a:custGeom>
              <a:rect b="b" l="l" r="r" t="t"/>
              <a:pathLst>
                <a:path extrusionOk="0" h="3625" w="1246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6529098" y="2898155"/>
              <a:ext cx="17902" cy="66363"/>
            </a:xfrm>
            <a:custGeom>
              <a:rect b="b" l="l" r="r" t="t"/>
              <a:pathLst>
                <a:path extrusionOk="0" h="3314" w="894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6512878" y="2908548"/>
              <a:ext cx="14778" cy="54088"/>
            </a:xfrm>
            <a:custGeom>
              <a:rect b="b" l="l" r="r" t="t"/>
              <a:pathLst>
                <a:path extrusionOk="0" h="2701" w="738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6679426" y="2916258"/>
              <a:ext cx="113121" cy="95659"/>
            </a:xfrm>
            <a:custGeom>
              <a:rect b="b" l="l" r="r" t="t"/>
              <a:pathLst>
                <a:path extrusionOk="0" h="4777" w="5649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6697909" y="2934741"/>
              <a:ext cx="21647" cy="47019"/>
            </a:xfrm>
            <a:custGeom>
              <a:rect b="b" l="l" r="r" t="t"/>
              <a:pathLst>
                <a:path extrusionOk="0" h="2348" w="1081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6719536" y="2943692"/>
              <a:ext cx="22889" cy="50343"/>
            </a:xfrm>
            <a:custGeom>
              <a:rect b="b" l="l" r="r" t="t"/>
              <a:pathLst>
                <a:path extrusionOk="0" h="2514" w="1143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6739921" y="2960113"/>
              <a:ext cx="19364" cy="43074"/>
            </a:xfrm>
            <a:custGeom>
              <a:rect b="b" l="l" r="r" t="t"/>
              <a:pathLst>
                <a:path extrusionOk="0" h="2151" w="967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6678785" y="2975492"/>
              <a:ext cx="41191" cy="31640"/>
            </a:xfrm>
            <a:custGeom>
              <a:rect b="b" l="l" r="r" t="t"/>
              <a:pathLst>
                <a:path extrusionOk="0" h="1580" w="2057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6145920" y="3036007"/>
              <a:ext cx="745591" cy="80480"/>
            </a:xfrm>
            <a:custGeom>
              <a:rect b="b" l="l" r="r" t="t"/>
              <a:pathLst>
                <a:path extrusionOk="0" h="4019" w="37233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5711778" y="2481916"/>
              <a:ext cx="2230745" cy="1631096"/>
            </a:xfrm>
            <a:custGeom>
              <a:rect b="b" l="l" r="r" t="t"/>
              <a:pathLst>
                <a:path extrusionOk="0" h="81453" w="111398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7031826" y="3095061"/>
              <a:ext cx="51584" cy="411273"/>
            </a:xfrm>
            <a:custGeom>
              <a:rect b="b" l="l" r="r" t="t"/>
              <a:pathLst>
                <a:path extrusionOk="0" h="20538" w="2576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7555780" y="2963036"/>
              <a:ext cx="260125" cy="845816"/>
            </a:xfrm>
            <a:custGeom>
              <a:rect b="b" l="l" r="r" t="t"/>
              <a:pathLst>
                <a:path extrusionOk="0" h="42238" w="1299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7304826" y="3804467"/>
              <a:ext cx="264270" cy="78398"/>
            </a:xfrm>
            <a:custGeom>
              <a:rect b="b" l="l" r="r" t="t"/>
              <a:pathLst>
                <a:path extrusionOk="0" h="3915" w="13197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5700984" y="3553353"/>
              <a:ext cx="1001110" cy="525696"/>
            </a:xfrm>
            <a:custGeom>
              <a:rect b="b" l="l" r="r" t="t"/>
              <a:pathLst>
                <a:path extrusionOk="0" h="26252" w="49993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5681880" y="3807991"/>
              <a:ext cx="827413" cy="331153"/>
            </a:xfrm>
            <a:custGeom>
              <a:rect b="b" l="l" r="r" t="t"/>
              <a:pathLst>
                <a:path extrusionOk="0" h="16537" w="41319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6416397" y="3602915"/>
              <a:ext cx="341006" cy="535949"/>
            </a:xfrm>
            <a:custGeom>
              <a:rect b="b" l="l" r="r" t="t"/>
              <a:pathLst>
                <a:path extrusionOk="0" h="26764" w="17029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6519145" y="3503671"/>
              <a:ext cx="751638" cy="814917"/>
            </a:xfrm>
            <a:custGeom>
              <a:rect b="b" l="l" r="r" t="t"/>
              <a:pathLst>
                <a:path extrusionOk="0" h="40695" w="37535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6733673" y="3603997"/>
              <a:ext cx="523554" cy="644845"/>
            </a:xfrm>
            <a:custGeom>
              <a:rect b="b" l="l" r="r" t="t"/>
              <a:pathLst>
                <a:path extrusionOk="0" h="32202" w="26145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6739921" y="3599251"/>
              <a:ext cx="511078" cy="654537"/>
            </a:xfrm>
            <a:custGeom>
              <a:rect b="b" l="l" r="r" t="t"/>
              <a:pathLst>
                <a:path extrusionOk="0" h="32686" w="25522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6856567" y="3766519"/>
              <a:ext cx="312310" cy="347434"/>
            </a:xfrm>
            <a:custGeom>
              <a:rect b="b" l="l" r="r" t="t"/>
              <a:pathLst>
                <a:path extrusionOk="0" h="17350" w="15596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6483761" y="3487631"/>
              <a:ext cx="839808" cy="577641"/>
            </a:xfrm>
            <a:custGeom>
              <a:rect b="b" l="l" r="r" t="t"/>
              <a:pathLst>
                <a:path extrusionOk="0" h="28846" w="41938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7566413" y="3326550"/>
              <a:ext cx="614828" cy="723984"/>
            </a:xfrm>
            <a:custGeom>
              <a:rect b="b" l="l" r="r" t="t"/>
              <a:pathLst>
                <a:path extrusionOk="0" h="36154" w="30703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7742693" y="3417263"/>
              <a:ext cx="429356" cy="572535"/>
            </a:xfrm>
            <a:custGeom>
              <a:rect b="b" l="l" r="r" t="t"/>
              <a:pathLst>
                <a:path extrusionOk="0" h="28591" w="21441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7751224" y="3412337"/>
              <a:ext cx="412315" cy="582387"/>
            </a:xfrm>
            <a:custGeom>
              <a:rect b="b" l="l" r="r" t="t"/>
              <a:pathLst>
                <a:path extrusionOk="0" h="29083" w="2059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7839994" y="3556397"/>
              <a:ext cx="265752" cy="331894"/>
            </a:xfrm>
            <a:custGeom>
              <a:rect b="b" l="l" r="r" t="t"/>
              <a:pathLst>
                <a:path extrusionOk="0" h="16574" w="13271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7560345" y="3317459"/>
              <a:ext cx="667654" cy="542537"/>
            </a:xfrm>
            <a:custGeom>
              <a:rect b="b" l="l" r="r" t="t"/>
              <a:pathLst>
                <a:path extrusionOk="0" h="27093" w="33341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5780603" y="3182230"/>
              <a:ext cx="1033991" cy="304040"/>
            </a:xfrm>
            <a:custGeom>
              <a:rect b="b" l="l" r="r" t="t"/>
              <a:pathLst>
                <a:path extrusionOk="0" h="15183" w="51635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6575656" y="3259386"/>
              <a:ext cx="193802" cy="179284"/>
            </a:xfrm>
            <a:custGeom>
              <a:rect b="b" l="l" r="r" t="t"/>
              <a:pathLst>
                <a:path extrusionOk="0" h="8953" w="9678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5835712" y="3225744"/>
              <a:ext cx="169872" cy="150488"/>
            </a:xfrm>
            <a:custGeom>
              <a:rect b="b" l="l" r="r" t="t"/>
              <a:pathLst>
                <a:path extrusionOk="0" h="7515" w="8483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5996032" y="3645068"/>
              <a:ext cx="173417" cy="116726"/>
            </a:xfrm>
            <a:custGeom>
              <a:rect b="b" l="l" r="r" t="t"/>
              <a:pathLst>
                <a:path extrusionOk="0" h="5829" w="866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7460761" y="3076218"/>
              <a:ext cx="182167" cy="72210"/>
            </a:xfrm>
            <a:custGeom>
              <a:rect b="b" l="l" r="r" t="t"/>
              <a:pathLst>
                <a:path extrusionOk="0" h="3606" w="9097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7075740" y="3003166"/>
              <a:ext cx="192961" cy="138092"/>
            </a:xfrm>
            <a:custGeom>
              <a:rect b="b" l="l" r="r" t="t"/>
              <a:pathLst>
                <a:path extrusionOk="0" h="6896" w="9636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28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079" name="Google Shape;1079;p28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80" name="Google Shape;1080;p28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28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28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28">
              <a:hlinkClick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28"/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5" name="Google Shape;1085;p2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86" name="Google Shape;1086;p2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891425" y="4642050"/>
              <a:ext cx="39225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28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8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8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8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174" y="1320675"/>
            <a:ext cx="4815350" cy="10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28"/>
          <p:cNvSpPr txBox="1"/>
          <p:nvPr>
            <p:ph type="title"/>
          </p:nvPr>
        </p:nvSpPr>
        <p:spPr>
          <a:xfrm>
            <a:off x="726000" y="2509825"/>
            <a:ext cx="16977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計算 tf idf</a:t>
            </a:r>
            <a:endParaRPr sz="2700"/>
          </a:p>
        </p:txBody>
      </p:sp>
      <p:pic>
        <p:nvPicPr>
          <p:cNvPr id="1094" name="Google Shape;109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175" y="3162300"/>
            <a:ext cx="4815350" cy="75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29"/>
          <p:cNvGrpSpPr/>
          <p:nvPr/>
        </p:nvGrpSpPr>
        <p:grpSpPr>
          <a:xfrm>
            <a:off x="5779705" y="1753391"/>
            <a:ext cx="3080348" cy="2012810"/>
            <a:chOff x="5416949" y="2481916"/>
            <a:chExt cx="2811049" cy="1836673"/>
          </a:xfrm>
        </p:grpSpPr>
        <p:sp>
          <p:nvSpPr>
            <p:cNvPr id="1100" name="Google Shape;1100;p29"/>
            <p:cNvSpPr/>
            <p:nvPr/>
          </p:nvSpPr>
          <p:spPr>
            <a:xfrm>
              <a:off x="5998716" y="2543913"/>
              <a:ext cx="1731722" cy="585151"/>
            </a:xfrm>
            <a:custGeom>
              <a:rect b="b" l="l" r="r" t="t"/>
              <a:pathLst>
                <a:path extrusionOk="0" h="29221" w="86478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9"/>
            <p:cNvSpPr/>
            <p:nvPr/>
          </p:nvSpPr>
          <p:spPr>
            <a:xfrm>
              <a:off x="6969247" y="2664484"/>
              <a:ext cx="425611" cy="516845"/>
            </a:xfrm>
            <a:custGeom>
              <a:rect b="b" l="l" r="r" t="t"/>
              <a:pathLst>
                <a:path extrusionOk="0" h="25810" w="21254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6571311" y="2822841"/>
              <a:ext cx="262828" cy="274823"/>
            </a:xfrm>
            <a:custGeom>
              <a:rect b="b" l="l" r="r" t="t"/>
              <a:pathLst>
                <a:path extrusionOk="0" h="13724" w="13125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6679005" y="2783392"/>
              <a:ext cx="443914" cy="355864"/>
            </a:xfrm>
            <a:custGeom>
              <a:rect b="b" l="l" r="r" t="t"/>
              <a:pathLst>
                <a:path extrusionOk="0" h="17771" w="22168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6765093" y="2812308"/>
              <a:ext cx="377371" cy="344310"/>
            </a:xfrm>
            <a:custGeom>
              <a:rect b="b" l="l" r="r" t="t"/>
              <a:pathLst>
                <a:path extrusionOk="0" h="17194" w="18845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6828492" y="2600824"/>
              <a:ext cx="261286" cy="261026"/>
            </a:xfrm>
            <a:custGeom>
              <a:rect b="b" l="l" r="r" t="t"/>
              <a:pathLst>
                <a:path extrusionOk="0" h="13035" w="13048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>
              <a:off x="6871525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>
              <a:off x="6962799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6794609" y="2688574"/>
              <a:ext cx="259704" cy="205336"/>
            </a:xfrm>
            <a:custGeom>
              <a:rect b="b" l="l" r="r" t="t"/>
              <a:pathLst>
                <a:path extrusionOk="0" h="10254" w="12969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6887345" y="2695442"/>
              <a:ext cx="28496" cy="67424"/>
            </a:xfrm>
            <a:custGeom>
              <a:rect b="b" l="l" r="r" t="t"/>
              <a:pathLst>
                <a:path extrusionOk="0" h="3367" w="1423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6875070" y="2788799"/>
              <a:ext cx="40771" cy="23670"/>
            </a:xfrm>
            <a:custGeom>
              <a:rect b="b" l="l" r="r" t="t"/>
              <a:pathLst>
                <a:path extrusionOk="0" h="1182" w="2036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6961358" y="2662982"/>
              <a:ext cx="29116" cy="20205"/>
            </a:xfrm>
            <a:custGeom>
              <a:rect b="b" l="l" r="r" t="t"/>
              <a:pathLst>
                <a:path extrusionOk="0" h="1009" w="1454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6865298" y="2663422"/>
              <a:ext cx="27655" cy="18523"/>
            </a:xfrm>
            <a:custGeom>
              <a:rect b="b" l="l" r="r" t="t"/>
              <a:pathLst>
                <a:path extrusionOk="0" h="925" w="1381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6416397" y="2920603"/>
              <a:ext cx="429797" cy="432700"/>
            </a:xfrm>
            <a:custGeom>
              <a:rect b="b" l="l" r="r" t="t"/>
              <a:pathLst>
                <a:path extrusionOk="0" h="21608" w="21463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6501864" y="2880433"/>
              <a:ext cx="112500" cy="88110"/>
            </a:xfrm>
            <a:custGeom>
              <a:rect b="b" l="l" r="r" t="t"/>
              <a:pathLst>
                <a:path extrusionOk="0" h="4400" w="5618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6552187" y="2889845"/>
              <a:ext cx="24951" cy="72591"/>
            </a:xfrm>
            <a:custGeom>
              <a:rect b="b" l="l" r="r" t="t"/>
              <a:pathLst>
                <a:path extrusionOk="0" h="3625" w="1246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6529098" y="2898155"/>
              <a:ext cx="17902" cy="66363"/>
            </a:xfrm>
            <a:custGeom>
              <a:rect b="b" l="l" r="r" t="t"/>
              <a:pathLst>
                <a:path extrusionOk="0" h="3314" w="894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6512878" y="2908548"/>
              <a:ext cx="14778" cy="54088"/>
            </a:xfrm>
            <a:custGeom>
              <a:rect b="b" l="l" r="r" t="t"/>
              <a:pathLst>
                <a:path extrusionOk="0" h="2701" w="738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6678785" y="2916338"/>
              <a:ext cx="113762" cy="95479"/>
            </a:xfrm>
            <a:custGeom>
              <a:rect b="b" l="l" r="r" t="t"/>
              <a:pathLst>
                <a:path extrusionOk="0" h="4768" w="5681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6697909" y="2934741"/>
              <a:ext cx="21647" cy="47019"/>
            </a:xfrm>
            <a:custGeom>
              <a:rect b="b" l="l" r="r" t="t"/>
              <a:pathLst>
                <a:path extrusionOk="0" h="2348" w="1081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6719536" y="2943692"/>
              <a:ext cx="22889" cy="50343"/>
            </a:xfrm>
            <a:custGeom>
              <a:rect b="b" l="l" r="r" t="t"/>
              <a:pathLst>
                <a:path extrusionOk="0" h="2514" w="1143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6739921" y="2960113"/>
              <a:ext cx="19364" cy="43074"/>
            </a:xfrm>
            <a:custGeom>
              <a:rect b="b" l="l" r="r" t="t"/>
              <a:pathLst>
                <a:path extrusionOk="0" h="2151" w="967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6678785" y="2975492"/>
              <a:ext cx="41612" cy="31640"/>
            </a:xfrm>
            <a:custGeom>
              <a:rect b="b" l="l" r="r" t="t"/>
              <a:pathLst>
                <a:path extrusionOk="0" h="1580" w="2078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6145920" y="3036007"/>
              <a:ext cx="755784" cy="80380"/>
            </a:xfrm>
            <a:custGeom>
              <a:rect b="b" l="l" r="r" t="t"/>
              <a:pathLst>
                <a:path extrusionOk="0" h="4014" w="37742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5431127" y="3431381"/>
              <a:ext cx="709225" cy="785260"/>
            </a:xfrm>
            <a:custGeom>
              <a:rect b="b" l="l" r="r" t="t"/>
              <a:pathLst>
                <a:path extrusionOk="0" h="39214" w="35417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5634641" y="3527922"/>
              <a:ext cx="493616" cy="621296"/>
            </a:xfrm>
            <a:custGeom>
              <a:rect b="b" l="l" r="r" t="t"/>
              <a:pathLst>
                <a:path extrusionOk="0" h="31026" w="2465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5640268" y="3523156"/>
              <a:ext cx="482382" cy="630828"/>
            </a:xfrm>
            <a:custGeom>
              <a:rect b="b" l="l" r="r" t="t"/>
              <a:pathLst>
                <a:path extrusionOk="0" h="31502" w="24089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5787893" y="3685759"/>
              <a:ext cx="240140" cy="328690"/>
            </a:xfrm>
            <a:custGeom>
              <a:rect b="b" l="l" r="r" t="t"/>
              <a:pathLst>
                <a:path extrusionOk="0" h="16414" w="11992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5788714" y="3680973"/>
              <a:ext cx="238698" cy="338282"/>
            </a:xfrm>
            <a:custGeom>
              <a:rect b="b" l="l" r="r" t="t"/>
              <a:pathLst>
                <a:path extrusionOk="0" h="16893" w="1192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5416949" y="3412618"/>
              <a:ext cx="779713" cy="560300"/>
            </a:xfrm>
            <a:custGeom>
              <a:rect b="b" l="l" r="r" t="t"/>
              <a:pathLst>
                <a:path extrusionOk="0" h="27980" w="38937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5783727" y="2934741"/>
              <a:ext cx="177582" cy="146203"/>
            </a:xfrm>
            <a:custGeom>
              <a:rect b="b" l="l" r="r" t="t"/>
              <a:pathLst>
                <a:path extrusionOk="0" h="7301" w="8868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5965634" y="2507087"/>
              <a:ext cx="1946931" cy="708585"/>
            </a:xfrm>
            <a:custGeom>
              <a:rect b="b" l="l" r="r" t="t"/>
              <a:pathLst>
                <a:path extrusionOk="0" h="35385" w="97225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5998716" y="2543873"/>
              <a:ext cx="1731722" cy="585311"/>
            </a:xfrm>
            <a:custGeom>
              <a:rect b="b" l="l" r="r" t="t"/>
              <a:pathLst>
                <a:path extrusionOk="0" h="29229" w="86478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6972371" y="2664464"/>
              <a:ext cx="422487" cy="516885"/>
            </a:xfrm>
            <a:custGeom>
              <a:rect b="b" l="l" r="r" t="t"/>
              <a:pathLst>
                <a:path extrusionOk="0" h="25812" w="21098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6722459" y="2831833"/>
              <a:ext cx="67584" cy="114383"/>
            </a:xfrm>
            <a:custGeom>
              <a:rect b="b" l="l" r="r" t="t"/>
              <a:pathLst>
                <a:path extrusionOk="0" h="5712" w="3375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6764672" y="2796288"/>
              <a:ext cx="304600" cy="342868"/>
            </a:xfrm>
            <a:custGeom>
              <a:rect b="b" l="l" r="r" t="t"/>
              <a:pathLst>
                <a:path extrusionOk="0" h="17122" w="15211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6769438" y="2812288"/>
              <a:ext cx="373026" cy="344330"/>
            </a:xfrm>
            <a:custGeom>
              <a:rect b="b" l="l" r="r" t="t"/>
              <a:pathLst>
                <a:path extrusionOk="0" h="17195" w="18628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6832637" y="2600844"/>
              <a:ext cx="257221" cy="201912"/>
            </a:xfrm>
            <a:custGeom>
              <a:rect b="b" l="l" r="r" t="t"/>
              <a:pathLst>
                <a:path extrusionOk="0" h="10083" w="12845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6871525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6962799" y="2688574"/>
              <a:ext cx="13537" cy="19985"/>
            </a:xfrm>
            <a:custGeom>
              <a:rect b="b" l="l" r="r" t="t"/>
              <a:pathLst>
                <a:path extrusionOk="0" h="998" w="676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6794609" y="2688574"/>
              <a:ext cx="259704" cy="205236"/>
            </a:xfrm>
            <a:custGeom>
              <a:rect b="b" l="l" r="r" t="t"/>
              <a:pathLst>
                <a:path extrusionOk="0" h="10249" w="12969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6887345" y="2695442"/>
              <a:ext cx="28496" cy="67384"/>
            </a:xfrm>
            <a:custGeom>
              <a:rect b="b" l="l" r="r" t="t"/>
              <a:pathLst>
                <a:path extrusionOk="0" h="3365" w="1423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6875070" y="2788799"/>
              <a:ext cx="40771" cy="23710"/>
            </a:xfrm>
            <a:custGeom>
              <a:rect b="b" l="l" r="r" t="t"/>
              <a:pathLst>
                <a:path extrusionOk="0" h="1184" w="2036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6961358" y="2663022"/>
              <a:ext cx="29116" cy="20165"/>
            </a:xfrm>
            <a:custGeom>
              <a:rect b="b" l="l" r="r" t="t"/>
              <a:pathLst>
                <a:path extrusionOk="0" h="1007" w="1454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6865298" y="2663422"/>
              <a:ext cx="27655" cy="18523"/>
            </a:xfrm>
            <a:custGeom>
              <a:rect b="b" l="l" r="r" t="t"/>
              <a:pathLst>
                <a:path extrusionOk="0" h="925" w="1381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6581283" y="2922085"/>
              <a:ext cx="24150" cy="4586"/>
            </a:xfrm>
            <a:custGeom>
              <a:rect b="b" l="l" r="r" t="t"/>
              <a:pathLst>
                <a:path extrusionOk="0" h="229" w="1206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6486485" y="2959912"/>
              <a:ext cx="198968" cy="76956"/>
            </a:xfrm>
            <a:custGeom>
              <a:rect b="b" l="l" r="r" t="t"/>
              <a:pathLst>
                <a:path extrusionOk="0" h="3843" w="9936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6572973" y="2959492"/>
              <a:ext cx="168010" cy="78398"/>
            </a:xfrm>
            <a:custGeom>
              <a:rect b="b" l="l" r="r" t="t"/>
              <a:pathLst>
                <a:path extrusionOk="0" h="3915" w="839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6723921" y="3006491"/>
              <a:ext cx="53847" cy="32240"/>
            </a:xfrm>
            <a:custGeom>
              <a:rect b="b" l="l" r="r" t="t"/>
              <a:pathLst>
                <a:path extrusionOk="0" h="1610" w="2689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6698970" y="2982160"/>
              <a:ext cx="1462" cy="1482"/>
            </a:xfrm>
            <a:custGeom>
              <a:rect b="b" l="l" r="r" t="t"/>
              <a:pathLst>
                <a:path extrusionOk="0" h="74" w="73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6455286" y="3117930"/>
              <a:ext cx="352019" cy="87770"/>
            </a:xfrm>
            <a:custGeom>
              <a:rect b="b" l="l" r="r" t="t"/>
              <a:pathLst>
                <a:path extrusionOk="0" h="4383" w="17579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6456327" y="3109820"/>
              <a:ext cx="350778" cy="18523"/>
            </a:xfrm>
            <a:custGeom>
              <a:rect b="b" l="l" r="r" t="t"/>
              <a:pathLst>
                <a:path extrusionOk="0" h="925" w="17517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6709783" y="3112102"/>
              <a:ext cx="96480" cy="5627"/>
            </a:xfrm>
            <a:custGeom>
              <a:rect b="b" l="l" r="r" t="t"/>
              <a:pathLst>
                <a:path extrusionOk="0" h="281" w="4818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6416397" y="2920603"/>
              <a:ext cx="429797" cy="286538"/>
            </a:xfrm>
            <a:custGeom>
              <a:rect b="b" l="l" r="r" t="t"/>
              <a:pathLst>
                <a:path extrusionOk="0" h="14309" w="21463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6501864" y="2880493"/>
              <a:ext cx="112500" cy="87950"/>
            </a:xfrm>
            <a:custGeom>
              <a:rect b="b" l="l" r="r" t="t"/>
              <a:pathLst>
                <a:path extrusionOk="0" h="4392" w="5618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6552187" y="2889845"/>
              <a:ext cx="24951" cy="72591"/>
            </a:xfrm>
            <a:custGeom>
              <a:rect b="b" l="l" r="r" t="t"/>
              <a:pathLst>
                <a:path extrusionOk="0" h="3625" w="1246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6529098" y="2898155"/>
              <a:ext cx="17902" cy="66363"/>
            </a:xfrm>
            <a:custGeom>
              <a:rect b="b" l="l" r="r" t="t"/>
              <a:pathLst>
                <a:path extrusionOk="0" h="3314" w="894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6512878" y="2908548"/>
              <a:ext cx="14778" cy="54088"/>
            </a:xfrm>
            <a:custGeom>
              <a:rect b="b" l="l" r="r" t="t"/>
              <a:pathLst>
                <a:path extrusionOk="0" h="2701" w="738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6679426" y="2916258"/>
              <a:ext cx="113121" cy="95659"/>
            </a:xfrm>
            <a:custGeom>
              <a:rect b="b" l="l" r="r" t="t"/>
              <a:pathLst>
                <a:path extrusionOk="0" h="4777" w="5649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6697909" y="2934741"/>
              <a:ext cx="21647" cy="47019"/>
            </a:xfrm>
            <a:custGeom>
              <a:rect b="b" l="l" r="r" t="t"/>
              <a:pathLst>
                <a:path extrusionOk="0" h="2348" w="1081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6719536" y="2943692"/>
              <a:ext cx="22889" cy="50343"/>
            </a:xfrm>
            <a:custGeom>
              <a:rect b="b" l="l" r="r" t="t"/>
              <a:pathLst>
                <a:path extrusionOk="0" h="2514" w="1143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6739921" y="2960113"/>
              <a:ext cx="19364" cy="43074"/>
            </a:xfrm>
            <a:custGeom>
              <a:rect b="b" l="l" r="r" t="t"/>
              <a:pathLst>
                <a:path extrusionOk="0" h="2151" w="967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6678785" y="2975492"/>
              <a:ext cx="41191" cy="31640"/>
            </a:xfrm>
            <a:custGeom>
              <a:rect b="b" l="l" r="r" t="t"/>
              <a:pathLst>
                <a:path extrusionOk="0" h="1580" w="2057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6145920" y="3036007"/>
              <a:ext cx="745591" cy="80480"/>
            </a:xfrm>
            <a:custGeom>
              <a:rect b="b" l="l" r="r" t="t"/>
              <a:pathLst>
                <a:path extrusionOk="0" h="4019" w="37233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5711778" y="2481916"/>
              <a:ext cx="2230745" cy="1631096"/>
            </a:xfrm>
            <a:custGeom>
              <a:rect b="b" l="l" r="r" t="t"/>
              <a:pathLst>
                <a:path extrusionOk="0" h="81453" w="111398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7031826" y="3095061"/>
              <a:ext cx="51584" cy="411273"/>
            </a:xfrm>
            <a:custGeom>
              <a:rect b="b" l="l" r="r" t="t"/>
              <a:pathLst>
                <a:path extrusionOk="0" h="20538" w="2576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7555780" y="2963036"/>
              <a:ext cx="260125" cy="845816"/>
            </a:xfrm>
            <a:custGeom>
              <a:rect b="b" l="l" r="r" t="t"/>
              <a:pathLst>
                <a:path extrusionOk="0" h="42238" w="1299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7304826" y="3804467"/>
              <a:ext cx="264270" cy="78398"/>
            </a:xfrm>
            <a:custGeom>
              <a:rect b="b" l="l" r="r" t="t"/>
              <a:pathLst>
                <a:path extrusionOk="0" h="3915" w="13197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5700984" y="3553353"/>
              <a:ext cx="1001110" cy="525696"/>
            </a:xfrm>
            <a:custGeom>
              <a:rect b="b" l="l" r="r" t="t"/>
              <a:pathLst>
                <a:path extrusionOk="0" h="26252" w="49993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5681880" y="3807991"/>
              <a:ext cx="827413" cy="331153"/>
            </a:xfrm>
            <a:custGeom>
              <a:rect b="b" l="l" r="r" t="t"/>
              <a:pathLst>
                <a:path extrusionOk="0" h="16537" w="41319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6416397" y="3602915"/>
              <a:ext cx="341006" cy="535949"/>
            </a:xfrm>
            <a:custGeom>
              <a:rect b="b" l="l" r="r" t="t"/>
              <a:pathLst>
                <a:path extrusionOk="0" h="26764" w="17029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6519145" y="3503671"/>
              <a:ext cx="751638" cy="814917"/>
            </a:xfrm>
            <a:custGeom>
              <a:rect b="b" l="l" r="r" t="t"/>
              <a:pathLst>
                <a:path extrusionOk="0" h="40695" w="37535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6733673" y="3603997"/>
              <a:ext cx="523554" cy="644845"/>
            </a:xfrm>
            <a:custGeom>
              <a:rect b="b" l="l" r="r" t="t"/>
              <a:pathLst>
                <a:path extrusionOk="0" h="32202" w="26145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6739921" y="3599251"/>
              <a:ext cx="511078" cy="654537"/>
            </a:xfrm>
            <a:custGeom>
              <a:rect b="b" l="l" r="r" t="t"/>
              <a:pathLst>
                <a:path extrusionOk="0" h="32686" w="25522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6856567" y="3766519"/>
              <a:ext cx="312310" cy="347434"/>
            </a:xfrm>
            <a:custGeom>
              <a:rect b="b" l="l" r="r" t="t"/>
              <a:pathLst>
                <a:path extrusionOk="0" h="17350" w="15596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6483761" y="3487631"/>
              <a:ext cx="839808" cy="577641"/>
            </a:xfrm>
            <a:custGeom>
              <a:rect b="b" l="l" r="r" t="t"/>
              <a:pathLst>
                <a:path extrusionOk="0" h="28846" w="41938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7566413" y="3326550"/>
              <a:ext cx="614828" cy="723984"/>
            </a:xfrm>
            <a:custGeom>
              <a:rect b="b" l="l" r="r" t="t"/>
              <a:pathLst>
                <a:path extrusionOk="0" h="36154" w="30703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7742693" y="3417263"/>
              <a:ext cx="429356" cy="572535"/>
            </a:xfrm>
            <a:custGeom>
              <a:rect b="b" l="l" r="r" t="t"/>
              <a:pathLst>
                <a:path extrusionOk="0" h="28591" w="21441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7751224" y="3412337"/>
              <a:ext cx="412315" cy="582387"/>
            </a:xfrm>
            <a:custGeom>
              <a:rect b="b" l="l" r="r" t="t"/>
              <a:pathLst>
                <a:path extrusionOk="0" h="29083" w="2059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7839994" y="3556397"/>
              <a:ext cx="265752" cy="331894"/>
            </a:xfrm>
            <a:custGeom>
              <a:rect b="b" l="l" r="r" t="t"/>
              <a:pathLst>
                <a:path extrusionOk="0" h="16574" w="13271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7560345" y="3317459"/>
              <a:ext cx="667654" cy="542537"/>
            </a:xfrm>
            <a:custGeom>
              <a:rect b="b" l="l" r="r" t="t"/>
              <a:pathLst>
                <a:path extrusionOk="0" h="27093" w="33341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5780603" y="3182230"/>
              <a:ext cx="1033991" cy="304040"/>
            </a:xfrm>
            <a:custGeom>
              <a:rect b="b" l="l" r="r" t="t"/>
              <a:pathLst>
                <a:path extrusionOk="0" h="15183" w="51635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6575656" y="3259386"/>
              <a:ext cx="193802" cy="179284"/>
            </a:xfrm>
            <a:custGeom>
              <a:rect b="b" l="l" r="r" t="t"/>
              <a:pathLst>
                <a:path extrusionOk="0" h="8953" w="9678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5835712" y="3225744"/>
              <a:ext cx="169872" cy="150488"/>
            </a:xfrm>
            <a:custGeom>
              <a:rect b="b" l="l" r="r" t="t"/>
              <a:pathLst>
                <a:path extrusionOk="0" h="7515" w="8483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5996032" y="3645068"/>
              <a:ext cx="173417" cy="116726"/>
            </a:xfrm>
            <a:custGeom>
              <a:rect b="b" l="l" r="r" t="t"/>
              <a:pathLst>
                <a:path extrusionOk="0" h="5829" w="866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7460761" y="3076218"/>
              <a:ext cx="182167" cy="72210"/>
            </a:xfrm>
            <a:custGeom>
              <a:rect b="b" l="l" r="r" t="t"/>
              <a:pathLst>
                <a:path extrusionOk="0" h="3606" w="9097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7075740" y="3003166"/>
              <a:ext cx="192961" cy="138092"/>
            </a:xfrm>
            <a:custGeom>
              <a:rect b="b" l="l" r="r" t="t"/>
              <a:pathLst>
                <a:path extrusionOk="0" h="6896" w="9636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29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188" name="Google Shape;1188;p29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189" name="Google Shape;1189;p29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0" name="Google Shape;1190;p29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1" name="Google Shape;1191;p29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2" name="Google Shape;1192;p29">
              <a:hlinkClick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3" name="Google Shape;1193;p29"/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4" name="Google Shape;1194;p2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195" name="Google Shape;1195;p2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891425" y="4642050"/>
              <a:ext cx="39225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29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29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29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29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9"/>
          <p:cNvSpPr txBox="1"/>
          <p:nvPr>
            <p:ph type="title"/>
          </p:nvPr>
        </p:nvSpPr>
        <p:spPr>
          <a:xfrm>
            <a:off x="518225" y="726750"/>
            <a:ext cx="16977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計算 tf idf</a:t>
            </a:r>
            <a:endParaRPr sz="3000"/>
          </a:p>
        </p:txBody>
      </p:sp>
      <p:sp>
        <p:nvSpPr>
          <p:cNvPr id="1202" name="Google Shape;1202;p29"/>
          <p:cNvSpPr txBox="1"/>
          <p:nvPr>
            <p:ph type="title"/>
          </p:nvPr>
        </p:nvSpPr>
        <p:spPr>
          <a:xfrm>
            <a:off x="518225" y="1752800"/>
            <a:ext cx="53262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AutoNum type="arabicPeriod"/>
            </a:pPr>
            <a:r>
              <a:rPr lang="en">
                <a:solidFill>
                  <a:schemeClr val="lt1"/>
                </a:solidFill>
              </a:rPr>
              <a:t>TF(term frequency): 詞頻</a:t>
            </a:r>
            <a:endParaRPr>
              <a:solidFill>
                <a:schemeClr val="lt1"/>
              </a:solidFill>
            </a:endParaRPr>
          </a:p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AutoNum type="arabicPeriod"/>
            </a:pPr>
            <a:r>
              <a:rPr lang="en">
                <a:solidFill>
                  <a:schemeClr val="lt1"/>
                </a:solidFill>
              </a:rPr>
              <a:t>DF(document frequency): 文件頻率</a:t>
            </a:r>
            <a:endParaRPr>
              <a:solidFill>
                <a:schemeClr val="lt1"/>
              </a:solidFill>
            </a:endParaRPr>
          </a:p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AutoNum type="arabicPeriod"/>
            </a:pPr>
            <a:r>
              <a:rPr lang="en">
                <a:solidFill>
                  <a:schemeClr val="lt1"/>
                </a:solidFill>
              </a:rPr>
              <a:t>IDF(inverse document frequency): 逆向文件頻率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03" name="Google Shape;120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5338" y="3226725"/>
            <a:ext cx="19335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0">
            <a:hlinkClick action="ppaction://hlinksldjump" r:id="rId3"/>
          </p:cNvPr>
          <p:cNvSpPr/>
          <p:nvPr/>
        </p:nvSpPr>
        <p:spPr>
          <a:xfrm>
            <a:off x="8224365" y="388260"/>
            <a:ext cx="191070" cy="171380"/>
          </a:xfrm>
          <a:custGeom>
            <a:rect b="b" l="l" r="r" t="t"/>
            <a:pathLst>
              <a:path extrusionOk="0" h="6232" w="6948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09" name="Google Shape;1209;p30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210" name="Google Shape;1210;p30">
              <a:hlinkClick action="ppaction://hlinksldjump" r:id="rId4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1" name="Google Shape;1211;p30">
              <a:hlinkClick action="ppaction://hlinksldjump" r:id="rId6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2" name="Google Shape;1212;p30"/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3" name="Google Shape;1213;p30">
              <a:hlinkClick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14;p30"/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5" name="Google Shape;1215;p3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216" name="Google Shape;1216;p3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891425" y="4642050"/>
              <a:ext cx="3922500" cy="100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30">
            <a:hlinkClick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0">
            <a:hlinkClick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0">
            <a:hlinkClick action="ppaction://hlinkshowjump?jump=previousslide"/>
          </p:cNvPr>
          <p:cNvSpPr/>
          <p:nvPr/>
        </p:nvSpPr>
        <p:spPr>
          <a:xfrm flipH="1" rot="-5400000">
            <a:off x="588892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0">
            <a:hlinkClick action="ppaction://hlinkshowjump?jump=previousslide"/>
          </p:cNvPr>
          <p:cNvSpPr/>
          <p:nvPr/>
        </p:nvSpPr>
        <p:spPr>
          <a:xfrm flipH="1" rot="-5400000">
            <a:off x="508327" y="4501557"/>
            <a:ext cx="147000" cy="127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0"/>
          <p:cNvSpPr txBox="1"/>
          <p:nvPr>
            <p:ph type="title"/>
          </p:nvPr>
        </p:nvSpPr>
        <p:spPr>
          <a:xfrm>
            <a:off x="568100" y="888850"/>
            <a:ext cx="28035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Cosine Similarity</a:t>
            </a:r>
            <a:endParaRPr sz="3000"/>
          </a:p>
        </p:txBody>
      </p:sp>
      <p:pic>
        <p:nvPicPr>
          <p:cNvPr id="1223" name="Google Shape;122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5426" y="2469776"/>
            <a:ext cx="2840226" cy="1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0"/>
          <p:cNvSpPr txBox="1"/>
          <p:nvPr>
            <p:ph type="title"/>
          </p:nvPr>
        </p:nvSpPr>
        <p:spPr>
          <a:xfrm>
            <a:off x="360425" y="2052050"/>
            <a:ext cx="4014900" cy="1271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Char char="●"/>
            </a:pPr>
            <a:r>
              <a:rPr lang="en">
                <a:solidFill>
                  <a:schemeClr val="lt1"/>
                </a:solidFill>
              </a:rPr>
              <a:t>dot product of input samples X and Y</a:t>
            </a:r>
            <a:endParaRPr>
              <a:solidFill>
                <a:schemeClr val="lt1"/>
              </a:solidFill>
            </a:endParaRPr>
          </a:p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Char char="●"/>
            </a:pPr>
            <a:r>
              <a:rPr lang="en">
                <a:solidFill>
                  <a:schemeClr val="lt1"/>
                </a:solidFill>
              </a:rPr>
              <a:t>output value ranges from 0–1</a:t>
            </a:r>
            <a:endParaRPr>
              <a:solidFill>
                <a:schemeClr val="lt1"/>
              </a:solidFill>
            </a:endParaRPr>
          </a:p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Char char="●"/>
            </a:pPr>
            <a:r>
              <a:rPr lang="en">
                <a:solidFill>
                  <a:schemeClr val="lt1"/>
                </a:solidFill>
              </a:rPr>
              <a:t>0 → no similarity</a:t>
            </a:r>
            <a:endParaRPr>
              <a:solidFill>
                <a:schemeClr val="lt1"/>
              </a:solidFill>
            </a:endParaRPr>
          </a:p>
          <a:p>
            <a:pPr indent="-34416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1111"/>
              <a:buChar char="●"/>
            </a:pPr>
            <a:r>
              <a:rPr lang="en">
                <a:solidFill>
                  <a:schemeClr val="lt1"/>
                </a:solidFill>
              </a:rPr>
              <a:t>1 →100% similar.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5" name="Google Shape;1225;p30"/>
          <p:cNvGrpSpPr/>
          <p:nvPr/>
        </p:nvGrpSpPr>
        <p:grpSpPr>
          <a:xfrm>
            <a:off x="7360379" y="2284587"/>
            <a:ext cx="1657991" cy="1910006"/>
            <a:chOff x="5763413" y="1535013"/>
            <a:chExt cx="2113975" cy="2435300"/>
          </a:xfrm>
        </p:grpSpPr>
        <p:sp>
          <p:nvSpPr>
            <p:cNvPr id="1226" name="Google Shape;1226;p30"/>
            <p:cNvSpPr/>
            <p:nvPr/>
          </p:nvSpPr>
          <p:spPr>
            <a:xfrm>
              <a:off x="5792238" y="3796888"/>
              <a:ext cx="2085150" cy="173425"/>
            </a:xfrm>
            <a:custGeom>
              <a:rect b="b" l="l" r="r" t="t"/>
              <a:pathLst>
                <a:path extrusionOk="0" h="6937" w="83406">
                  <a:moveTo>
                    <a:pt x="56399" y="1"/>
                  </a:moveTo>
                  <a:cubicBezTo>
                    <a:pt x="50824" y="1"/>
                    <a:pt x="45238" y="281"/>
                    <a:pt x="39683" y="645"/>
                  </a:cubicBezTo>
                  <a:cubicBezTo>
                    <a:pt x="27920" y="1413"/>
                    <a:pt x="16166" y="2191"/>
                    <a:pt x="4423" y="3178"/>
                  </a:cubicBezTo>
                  <a:cubicBezTo>
                    <a:pt x="3239" y="3282"/>
                    <a:pt x="1942" y="3448"/>
                    <a:pt x="976" y="4039"/>
                  </a:cubicBezTo>
                  <a:cubicBezTo>
                    <a:pt x="592" y="4279"/>
                    <a:pt x="260" y="4569"/>
                    <a:pt x="0" y="4964"/>
                  </a:cubicBezTo>
                  <a:cubicBezTo>
                    <a:pt x="1381" y="5805"/>
                    <a:pt x="3032" y="6033"/>
                    <a:pt x="4642" y="6199"/>
                  </a:cubicBezTo>
                  <a:cubicBezTo>
                    <a:pt x="7517" y="6501"/>
                    <a:pt x="10414" y="6646"/>
                    <a:pt x="13301" y="6646"/>
                  </a:cubicBezTo>
                  <a:cubicBezTo>
                    <a:pt x="17329" y="6646"/>
                    <a:pt x="21347" y="6365"/>
                    <a:pt x="25324" y="5784"/>
                  </a:cubicBezTo>
                  <a:cubicBezTo>
                    <a:pt x="24784" y="4745"/>
                    <a:pt x="23684" y="4009"/>
                    <a:pt x="22510" y="3905"/>
                  </a:cubicBezTo>
                  <a:cubicBezTo>
                    <a:pt x="23704" y="3396"/>
                    <a:pt x="25043" y="3344"/>
                    <a:pt x="26351" y="3292"/>
                  </a:cubicBezTo>
                  <a:lnTo>
                    <a:pt x="54541" y="2357"/>
                  </a:lnTo>
                  <a:cubicBezTo>
                    <a:pt x="54832" y="2347"/>
                    <a:pt x="55112" y="2337"/>
                    <a:pt x="55392" y="2337"/>
                  </a:cubicBezTo>
                  <a:cubicBezTo>
                    <a:pt x="56108" y="2337"/>
                    <a:pt x="56805" y="2399"/>
                    <a:pt x="57469" y="2638"/>
                  </a:cubicBezTo>
                  <a:cubicBezTo>
                    <a:pt x="55579" y="4185"/>
                    <a:pt x="51987" y="2607"/>
                    <a:pt x="50699" y="4673"/>
                  </a:cubicBezTo>
                  <a:cubicBezTo>
                    <a:pt x="55413" y="6178"/>
                    <a:pt x="60085" y="6282"/>
                    <a:pt x="64924" y="6718"/>
                  </a:cubicBezTo>
                  <a:cubicBezTo>
                    <a:pt x="66512" y="6864"/>
                    <a:pt x="68111" y="6937"/>
                    <a:pt x="69710" y="6937"/>
                  </a:cubicBezTo>
                  <a:cubicBezTo>
                    <a:pt x="72960" y="6937"/>
                    <a:pt x="76220" y="6646"/>
                    <a:pt x="79439" y="6127"/>
                  </a:cubicBezTo>
                  <a:cubicBezTo>
                    <a:pt x="80923" y="5878"/>
                    <a:pt x="82533" y="5504"/>
                    <a:pt x="83405" y="4289"/>
                  </a:cubicBezTo>
                  <a:cubicBezTo>
                    <a:pt x="79314" y="1974"/>
                    <a:pt x="74559" y="1143"/>
                    <a:pt x="69887" y="655"/>
                  </a:cubicBezTo>
                  <a:cubicBezTo>
                    <a:pt x="65401" y="188"/>
                    <a:pt x="60905" y="1"/>
                    <a:pt x="56399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5955763" y="3092688"/>
              <a:ext cx="183275" cy="532925"/>
            </a:xfrm>
            <a:custGeom>
              <a:rect b="b" l="l" r="r" t="t"/>
              <a:pathLst>
                <a:path extrusionOk="0" h="21317" w="7331">
                  <a:moveTo>
                    <a:pt x="5493" y="0"/>
                  </a:moveTo>
                  <a:lnTo>
                    <a:pt x="0" y="21202"/>
                  </a:lnTo>
                  <a:lnTo>
                    <a:pt x="1641" y="21316"/>
                  </a:lnTo>
                  <a:lnTo>
                    <a:pt x="7330" y="135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6192238" y="3092163"/>
              <a:ext cx="199375" cy="575500"/>
            </a:xfrm>
            <a:custGeom>
              <a:rect b="b" l="l" r="r" t="t"/>
              <a:pathLst>
                <a:path extrusionOk="0" h="23020" w="7975">
                  <a:moveTo>
                    <a:pt x="176" y="0"/>
                  </a:moveTo>
                  <a:cubicBezTo>
                    <a:pt x="114" y="125"/>
                    <a:pt x="73" y="250"/>
                    <a:pt x="42" y="374"/>
                  </a:cubicBezTo>
                  <a:cubicBezTo>
                    <a:pt x="10" y="509"/>
                    <a:pt x="0" y="634"/>
                    <a:pt x="0" y="769"/>
                  </a:cubicBezTo>
                  <a:cubicBezTo>
                    <a:pt x="0" y="987"/>
                    <a:pt x="31" y="1205"/>
                    <a:pt x="93" y="1433"/>
                  </a:cubicBezTo>
                  <a:cubicBezTo>
                    <a:pt x="208" y="1818"/>
                    <a:pt x="395" y="2212"/>
                    <a:pt x="633" y="2596"/>
                  </a:cubicBezTo>
                  <a:cubicBezTo>
                    <a:pt x="986" y="3177"/>
                    <a:pt x="1454" y="3738"/>
                    <a:pt x="1931" y="4236"/>
                  </a:cubicBezTo>
                  <a:cubicBezTo>
                    <a:pt x="2170" y="4486"/>
                    <a:pt x="2419" y="4714"/>
                    <a:pt x="2647" y="4922"/>
                  </a:cubicBezTo>
                  <a:cubicBezTo>
                    <a:pt x="2876" y="5129"/>
                    <a:pt x="3094" y="5316"/>
                    <a:pt x="3302" y="5462"/>
                  </a:cubicBezTo>
                  <a:cubicBezTo>
                    <a:pt x="3644" y="5722"/>
                    <a:pt x="4008" y="5971"/>
                    <a:pt x="4371" y="6209"/>
                  </a:cubicBezTo>
                  <a:cubicBezTo>
                    <a:pt x="4922" y="6562"/>
                    <a:pt x="5451" y="6915"/>
                    <a:pt x="5928" y="7321"/>
                  </a:cubicBezTo>
                  <a:cubicBezTo>
                    <a:pt x="6157" y="7517"/>
                    <a:pt x="6375" y="7725"/>
                    <a:pt x="6572" y="7944"/>
                  </a:cubicBezTo>
                  <a:cubicBezTo>
                    <a:pt x="6770" y="8172"/>
                    <a:pt x="6936" y="8410"/>
                    <a:pt x="7081" y="8680"/>
                  </a:cubicBezTo>
                  <a:cubicBezTo>
                    <a:pt x="7351" y="9179"/>
                    <a:pt x="7486" y="9750"/>
                    <a:pt x="7486" y="10332"/>
                  </a:cubicBezTo>
                  <a:cubicBezTo>
                    <a:pt x="7486" y="10705"/>
                    <a:pt x="7424" y="11079"/>
                    <a:pt x="7320" y="11432"/>
                  </a:cubicBezTo>
                  <a:cubicBezTo>
                    <a:pt x="7206" y="11785"/>
                    <a:pt x="7040" y="12117"/>
                    <a:pt x="6832" y="12418"/>
                  </a:cubicBezTo>
                  <a:cubicBezTo>
                    <a:pt x="6697" y="12595"/>
                    <a:pt x="6551" y="12771"/>
                    <a:pt x="6385" y="12927"/>
                  </a:cubicBezTo>
                  <a:cubicBezTo>
                    <a:pt x="6147" y="13176"/>
                    <a:pt x="5877" y="13405"/>
                    <a:pt x="5596" y="13643"/>
                  </a:cubicBezTo>
                  <a:cubicBezTo>
                    <a:pt x="5326" y="13882"/>
                    <a:pt x="5046" y="14121"/>
                    <a:pt x="4786" y="14391"/>
                  </a:cubicBezTo>
                  <a:cubicBezTo>
                    <a:pt x="4226" y="14962"/>
                    <a:pt x="3810" y="15648"/>
                    <a:pt x="3540" y="16384"/>
                  </a:cubicBezTo>
                  <a:cubicBezTo>
                    <a:pt x="3260" y="17122"/>
                    <a:pt x="3125" y="17911"/>
                    <a:pt x="3125" y="18700"/>
                  </a:cubicBezTo>
                  <a:cubicBezTo>
                    <a:pt x="3125" y="19489"/>
                    <a:pt x="3260" y="20278"/>
                    <a:pt x="3540" y="21015"/>
                  </a:cubicBezTo>
                  <a:cubicBezTo>
                    <a:pt x="3810" y="21763"/>
                    <a:pt x="4226" y="22448"/>
                    <a:pt x="4786" y="23019"/>
                  </a:cubicBezTo>
                  <a:lnTo>
                    <a:pt x="5129" y="22687"/>
                  </a:lnTo>
                  <a:cubicBezTo>
                    <a:pt x="4631" y="22157"/>
                    <a:pt x="4246" y="21534"/>
                    <a:pt x="3997" y="20849"/>
                  </a:cubicBezTo>
                  <a:cubicBezTo>
                    <a:pt x="3738" y="20174"/>
                    <a:pt x="3613" y="19437"/>
                    <a:pt x="3613" y="18700"/>
                  </a:cubicBezTo>
                  <a:cubicBezTo>
                    <a:pt x="3613" y="17973"/>
                    <a:pt x="3738" y="17236"/>
                    <a:pt x="3997" y="16561"/>
                  </a:cubicBezTo>
                  <a:cubicBezTo>
                    <a:pt x="4246" y="15876"/>
                    <a:pt x="4631" y="15253"/>
                    <a:pt x="5129" y="14734"/>
                  </a:cubicBezTo>
                  <a:cubicBezTo>
                    <a:pt x="5295" y="14568"/>
                    <a:pt x="5462" y="14402"/>
                    <a:pt x="5648" y="14245"/>
                  </a:cubicBezTo>
                  <a:cubicBezTo>
                    <a:pt x="5908" y="14007"/>
                    <a:pt x="6188" y="13779"/>
                    <a:pt x="6468" y="13529"/>
                  </a:cubicBezTo>
                  <a:cubicBezTo>
                    <a:pt x="6738" y="13280"/>
                    <a:pt x="6998" y="13010"/>
                    <a:pt x="7216" y="12699"/>
                  </a:cubicBezTo>
                  <a:cubicBezTo>
                    <a:pt x="7465" y="12356"/>
                    <a:pt x="7652" y="11972"/>
                    <a:pt x="7787" y="11578"/>
                  </a:cubicBezTo>
                  <a:cubicBezTo>
                    <a:pt x="7912" y="11172"/>
                    <a:pt x="7974" y="10747"/>
                    <a:pt x="7974" y="10332"/>
                  </a:cubicBezTo>
                  <a:cubicBezTo>
                    <a:pt x="7974" y="9677"/>
                    <a:pt x="7818" y="9023"/>
                    <a:pt x="7507" y="8452"/>
                  </a:cubicBezTo>
                  <a:cubicBezTo>
                    <a:pt x="7299" y="8047"/>
                    <a:pt x="7019" y="7704"/>
                    <a:pt x="6718" y="7393"/>
                  </a:cubicBezTo>
                  <a:cubicBezTo>
                    <a:pt x="6261" y="6915"/>
                    <a:pt x="5732" y="6531"/>
                    <a:pt x="5181" y="6168"/>
                  </a:cubicBezTo>
                  <a:cubicBezTo>
                    <a:pt x="4641" y="5794"/>
                    <a:pt x="4091" y="5452"/>
                    <a:pt x="3593" y="5078"/>
                  </a:cubicBezTo>
                  <a:cubicBezTo>
                    <a:pt x="3302" y="4859"/>
                    <a:pt x="2959" y="4569"/>
                    <a:pt x="2617" y="4227"/>
                  </a:cubicBezTo>
                  <a:cubicBezTo>
                    <a:pt x="2357" y="3977"/>
                    <a:pt x="2087" y="3697"/>
                    <a:pt x="1838" y="3406"/>
                  </a:cubicBezTo>
                  <a:cubicBezTo>
                    <a:pt x="1454" y="2960"/>
                    <a:pt x="1111" y="2492"/>
                    <a:pt x="872" y="2035"/>
                  </a:cubicBezTo>
                  <a:cubicBezTo>
                    <a:pt x="748" y="1807"/>
                    <a:pt x="654" y="1579"/>
                    <a:pt x="582" y="1371"/>
                  </a:cubicBezTo>
                  <a:cubicBezTo>
                    <a:pt x="519" y="1153"/>
                    <a:pt x="478" y="956"/>
                    <a:pt x="478" y="769"/>
                  </a:cubicBezTo>
                  <a:cubicBezTo>
                    <a:pt x="478" y="665"/>
                    <a:pt x="488" y="572"/>
                    <a:pt x="509" y="489"/>
                  </a:cubicBezTo>
                  <a:cubicBezTo>
                    <a:pt x="529" y="395"/>
                    <a:pt x="561" y="312"/>
                    <a:pt x="602" y="229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5813513" y="3492363"/>
              <a:ext cx="403400" cy="399100"/>
            </a:xfrm>
            <a:custGeom>
              <a:rect b="b" l="l" r="r" t="t"/>
              <a:pathLst>
                <a:path extrusionOk="0" h="15964" w="16136">
                  <a:moveTo>
                    <a:pt x="8129" y="1"/>
                  </a:moveTo>
                  <a:cubicBezTo>
                    <a:pt x="4264" y="1"/>
                    <a:pt x="925" y="3056"/>
                    <a:pt x="478" y="7157"/>
                  </a:cubicBezTo>
                  <a:cubicBezTo>
                    <a:pt x="0" y="11548"/>
                    <a:pt x="3022" y="15463"/>
                    <a:pt x="7206" y="15920"/>
                  </a:cubicBezTo>
                  <a:cubicBezTo>
                    <a:pt x="7475" y="15949"/>
                    <a:pt x="7742" y="15963"/>
                    <a:pt x="8006" y="15963"/>
                  </a:cubicBezTo>
                  <a:cubicBezTo>
                    <a:pt x="11873" y="15963"/>
                    <a:pt x="15221" y="12907"/>
                    <a:pt x="15658" y="8797"/>
                  </a:cubicBezTo>
                  <a:cubicBezTo>
                    <a:pt x="16135" y="4416"/>
                    <a:pt x="13114" y="491"/>
                    <a:pt x="8930" y="44"/>
                  </a:cubicBezTo>
                  <a:cubicBezTo>
                    <a:pt x="8661" y="15"/>
                    <a:pt x="8394" y="1"/>
                    <a:pt x="8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5900488" y="3548363"/>
              <a:ext cx="276450" cy="299325"/>
            </a:xfrm>
            <a:custGeom>
              <a:rect b="b" l="l" r="r" t="t"/>
              <a:pathLst>
                <a:path extrusionOk="0" h="11973" w="11058">
                  <a:moveTo>
                    <a:pt x="5694" y="1"/>
                  </a:moveTo>
                  <a:cubicBezTo>
                    <a:pt x="3025" y="1"/>
                    <a:pt x="696" y="2320"/>
                    <a:pt x="353" y="5425"/>
                  </a:cubicBezTo>
                  <a:cubicBezTo>
                    <a:pt x="0" y="8717"/>
                    <a:pt x="2024" y="11634"/>
                    <a:pt x="4890" y="11945"/>
                  </a:cubicBezTo>
                  <a:cubicBezTo>
                    <a:pt x="5056" y="11964"/>
                    <a:pt x="5221" y="11972"/>
                    <a:pt x="5386" y="11972"/>
                  </a:cubicBezTo>
                  <a:cubicBezTo>
                    <a:pt x="8041" y="11972"/>
                    <a:pt x="10372" y="9647"/>
                    <a:pt x="10704" y="6546"/>
                  </a:cubicBezTo>
                  <a:cubicBezTo>
                    <a:pt x="11057" y="3255"/>
                    <a:pt x="9033" y="337"/>
                    <a:pt x="6177" y="26"/>
                  </a:cubicBezTo>
                  <a:cubicBezTo>
                    <a:pt x="6015" y="9"/>
                    <a:pt x="5854" y="1"/>
                    <a:pt x="5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5959663" y="3610363"/>
              <a:ext cx="169250" cy="176600"/>
            </a:xfrm>
            <a:custGeom>
              <a:rect b="b" l="l" r="r" t="t"/>
              <a:pathLst>
                <a:path extrusionOk="0" h="7064" w="6770">
                  <a:moveTo>
                    <a:pt x="3457" y="0"/>
                  </a:moveTo>
                  <a:cubicBezTo>
                    <a:pt x="1829" y="0"/>
                    <a:pt x="403" y="1358"/>
                    <a:pt x="208" y="3184"/>
                  </a:cubicBezTo>
                  <a:cubicBezTo>
                    <a:pt x="0" y="5125"/>
                    <a:pt x="1246" y="6860"/>
                    <a:pt x="3001" y="7047"/>
                  </a:cubicBezTo>
                  <a:cubicBezTo>
                    <a:pt x="3105" y="7058"/>
                    <a:pt x="3209" y="7063"/>
                    <a:pt x="3313" y="7063"/>
                  </a:cubicBezTo>
                  <a:cubicBezTo>
                    <a:pt x="4941" y="7063"/>
                    <a:pt x="6367" y="5706"/>
                    <a:pt x="6562" y="3879"/>
                  </a:cubicBezTo>
                  <a:cubicBezTo>
                    <a:pt x="6770" y="1938"/>
                    <a:pt x="5524" y="204"/>
                    <a:pt x="3769" y="17"/>
                  </a:cubicBezTo>
                  <a:cubicBezTo>
                    <a:pt x="3664" y="6"/>
                    <a:pt x="3560" y="0"/>
                    <a:pt x="3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277238" y="3540463"/>
              <a:ext cx="383900" cy="389025"/>
            </a:xfrm>
            <a:custGeom>
              <a:rect b="b" l="l" r="r" t="t"/>
              <a:pathLst>
                <a:path extrusionOk="0" h="15561" w="15356">
                  <a:moveTo>
                    <a:pt x="7771" y="1"/>
                  </a:moveTo>
                  <a:cubicBezTo>
                    <a:pt x="4089" y="1"/>
                    <a:pt x="895" y="2997"/>
                    <a:pt x="457" y="6998"/>
                  </a:cubicBezTo>
                  <a:cubicBezTo>
                    <a:pt x="0" y="11275"/>
                    <a:pt x="2855" y="15086"/>
                    <a:pt x="6842" y="15522"/>
                  </a:cubicBezTo>
                  <a:cubicBezTo>
                    <a:pt x="7087" y="15548"/>
                    <a:pt x="7331" y="15561"/>
                    <a:pt x="7572" y="15561"/>
                  </a:cubicBezTo>
                  <a:cubicBezTo>
                    <a:pt x="11260" y="15561"/>
                    <a:pt x="14461" y="12570"/>
                    <a:pt x="14899" y="8555"/>
                  </a:cubicBezTo>
                  <a:cubicBezTo>
                    <a:pt x="15356" y="4287"/>
                    <a:pt x="12501" y="467"/>
                    <a:pt x="8514" y="41"/>
                  </a:cubicBezTo>
                  <a:cubicBezTo>
                    <a:pt x="8265" y="14"/>
                    <a:pt x="8017" y="1"/>
                    <a:pt x="7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359763" y="3595113"/>
              <a:ext cx="263500" cy="291700"/>
            </a:xfrm>
            <a:custGeom>
              <a:rect b="b" l="l" r="r" t="t"/>
              <a:pathLst>
                <a:path extrusionOk="0" h="11668" w="10540">
                  <a:moveTo>
                    <a:pt x="5444" y="1"/>
                  </a:moveTo>
                  <a:cubicBezTo>
                    <a:pt x="2907" y="1"/>
                    <a:pt x="677" y="2271"/>
                    <a:pt x="354" y="5299"/>
                  </a:cubicBezTo>
                  <a:cubicBezTo>
                    <a:pt x="1" y="8508"/>
                    <a:pt x="1921" y="11353"/>
                    <a:pt x="4642" y="11644"/>
                  </a:cubicBezTo>
                  <a:cubicBezTo>
                    <a:pt x="4794" y="11660"/>
                    <a:pt x="4945" y="11668"/>
                    <a:pt x="5096" y="11668"/>
                  </a:cubicBezTo>
                  <a:cubicBezTo>
                    <a:pt x="7633" y="11668"/>
                    <a:pt x="9863" y="9398"/>
                    <a:pt x="10186" y="6369"/>
                  </a:cubicBezTo>
                  <a:cubicBezTo>
                    <a:pt x="10539" y="3160"/>
                    <a:pt x="8619" y="316"/>
                    <a:pt x="5898" y="25"/>
                  </a:cubicBezTo>
                  <a:cubicBezTo>
                    <a:pt x="5746" y="9"/>
                    <a:pt x="5595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11938" y="3655313"/>
              <a:ext cx="158875" cy="174175"/>
            </a:xfrm>
            <a:custGeom>
              <a:rect b="b" l="l" r="r" t="t"/>
              <a:pathLst>
                <a:path extrusionOk="0" h="6967" w="6355">
                  <a:moveTo>
                    <a:pt x="3274" y="1"/>
                  </a:moveTo>
                  <a:cubicBezTo>
                    <a:pt x="1745" y="1"/>
                    <a:pt x="404" y="1359"/>
                    <a:pt x="208" y="3161"/>
                  </a:cubicBezTo>
                  <a:cubicBezTo>
                    <a:pt x="0" y="5083"/>
                    <a:pt x="1163" y="6774"/>
                    <a:pt x="2804" y="6951"/>
                  </a:cubicBezTo>
                  <a:cubicBezTo>
                    <a:pt x="2897" y="6961"/>
                    <a:pt x="2990" y="6966"/>
                    <a:pt x="3082" y="6966"/>
                  </a:cubicBezTo>
                  <a:cubicBezTo>
                    <a:pt x="4610" y="6966"/>
                    <a:pt x="5951" y="5617"/>
                    <a:pt x="6147" y="3805"/>
                  </a:cubicBezTo>
                  <a:cubicBezTo>
                    <a:pt x="6355" y="1885"/>
                    <a:pt x="5192" y="192"/>
                    <a:pt x="3551" y="16"/>
                  </a:cubicBezTo>
                  <a:cubicBezTo>
                    <a:pt x="3458" y="6"/>
                    <a:pt x="3366" y="1"/>
                    <a:pt x="3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5763413" y="3397563"/>
              <a:ext cx="650375" cy="412900"/>
            </a:xfrm>
            <a:custGeom>
              <a:rect b="b" l="l" r="r" t="t"/>
              <a:pathLst>
                <a:path extrusionOk="0" h="16516" w="26015">
                  <a:moveTo>
                    <a:pt x="10335" y="1"/>
                  </a:moveTo>
                  <a:cubicBezTo>
                    <a:pt x="7942" y="1"/>
                    <a:pt x="5569" y="1003"/>
                    <a:pt x="3780" y="2601"/>
                  </a:cubicBezTo>
                  <a:cubicBezTo>
                    <a:pt x="1268" y="4844"/>
                    <a:pt x="811" y="7678"/>
                    <a:pt x="156" y="10772"/>
                  </a:cubicBezTo>
                  <a:cubicBezTo>
                    <a:pt x="1" y="11519"/>
                    <a:pt x="11" y="12465"/>
                    <a:pt x="686" y="12807"/>
                  </a:cubicBezTo>
                  <a:cubicBezTo>
                    <a:pt x="910" y="12919"/>
                    <a:pt x="1162" y="12945"/>
                    <a:pt x="1413" y="12945"/>
                  </a:cubicBezTo>
                  <a:cubicBezTo>
                    <a:pt x="1465" y="12945"/>
                    <a:pt x="1517" y="12944"/>
                    <a:pt x="1568" y="12942"/>
                  </a:cubicBezTo>
                  <a:cubicBezTo>
                    <a:pt x="1891" y="12942"/>
                    <a:pt x="2212" y="12942"/>
                    <a:pt x="2524" y="12838"/>
                  </a:cubicBezTo>
                  <a:cubicBezTo>
                    <a:pt x="3303" y="12558"/>
                    <a:pt x="3697" y="11696"/>
                    <a:pt x="4081" y="10959"/>
                  </a:cubicBezTo>
                  <a:cubicBezTo>
                    <a:pt x="5495" y="8249"/>
                    <a:pt x="8916" y="5017"/>
                    <a:pt x="12222" y="5017"/>
                  </a:cubicBezTo>
                  <a:cubicBezTo>
                    <a:pt x="13236" y="5017"/>
                    <a:pt x="14239" y="5321"/>
                    <a:pt x="15170" y="6037"/>
                  </a:cubicBezTo>
                  <a:cubicBezTo>
                    <a:pt x="16540" y="7096"/>
                    <a:pt x="17412" y="8685"/>
                    <a:pt x="17942" y="10326"/>
                  </a:cubicBezTo>
                  <a:cubicBezTo>
                    <a:pt x="18233" y="11229"/>
                    <a:pt x="18430" y="12174"/>
                    <a:pt x="18887" y="13004"/>
                  </a:cubicBezTo>
                  <a:cubicBezTo>
                    <a:pt x="18981" y="13181"/>
                    <a:pt x="19094" y="13357"/>
                    <a:pt x="19219" y="13524"/>
                  </a:cubicBezTo>
                  <a:cubicBezTo>
                    <a:pt x="20133" y="14770"/>
                    <a:pt x="21410" y="15569"/>
                    <a:pt x="22811" y="16140"/>
                  </a:cubicBezTo>
                  <a:cubicBezTo>
                    <a:pt x="23066" y="16242"/>
                    <a:pt x="24477" y="16516"/>
                    <a:pt x="25267" y="16516"/>
                  </a:cubicBezTo>
                  <a:cubicBezTo>
                    <a:pt x="25764" y="16516"/>
                    <a:pt x="26015" y="16407"/>
                    <a:pt x="25573" y="16078"/>
                  </a:cubicBezTo>
                  <a:cubicBezTo>
                    <a:pt x="24899" y="15569"/>
                    <a:pt x="24161" y="15153"/>
                    <a:pt x="23528" y="14603"/>
                  </a:cubicBezTo>
                  <a:cubicBezTo>
                    <a:pt x="21711" y="13004"/>
                    <a:pt x="21036" y="10523"/>
                    <a:pt x="20185" y="8259"/>
                  </a:cubicBezTo>
                  <a:cubicBezTo>
                    <a:pt x="18845" y="4698"/>
                    <a:pt x="16416" y="1407"/>
                    <a:pt x="12564" y="306"/>
                  </a:cubicBezTo>
                  <a:cubicBezTo>
                    <a:pt x="11830" y="98"/>
                    <a:pt x="11082" y="1"/>
                    <a:pt x="10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7241663" y="3475488"/>
              <a:ext cx="450900" cy="297450"/>
            </a:xfrm>
            <a:custGeom>
              <a:rect b="b" l="l" r="r" t="t"/>
              <a:pathLst>
                <a:path extrusionOk="0" h="11898" w="18036">
                  <a:moveTo>
                    <a:pt x="8750" y="1"/>
                  </a:moveTo>
                  <a:cubicBezTo>
                    <a:pt x="8455" y="1"/>
                    <a:pt x="8162" y="15"/>
                    <a:pt x="7871" y="45"/>
                  </a:cubicBezTo>
                  <a:cubicBezTo>
                    <a:pt x="5441" y="283"/>
                    <a:pt x="3281" y="1716"/>
                    <a:pt x="1880" y="3679"/>
                  </a:cubicBezTo>
                  <a:cubicBezTo>
                    <a:pt x="706" y="5329"/>
                    <a:pt x="333" y="7053"/>
                    <a:pt x="157" y="8891"/>
                  </a:cubicBezTo>
                  <a:cubicBezTo>
                    <a:pt x="83" y="9638"/>
                    <a:pt x="53" y="10407"/>
                    <a:pt x="11" y="11206"/>
                  </a:cubicBezTo>
                  <a:cubicBezTo>
                    <a:pt x="0" y="11320"/>
                    <a:pt x="11" y="11455"/>
                    <a:pt x="104" y="11517"/>
                  </a:cubicBezTo>
                  <a:cubicBezTo>
                    <a:pt x="146" y="11538"/>
                    <a:pt x="198" y="11549"/>
                    <a:pt x="250" y="11549"/>
                  </a:cubicBezTo>
                  <a:cubicBezTo>
                    <a:pt x="2505" y="11779"/>
                    <a:pt x="4782" y="11897"/>
                    <a:pt x="7057" y="11897"/>
                  </a:cubicBezTo>
                  <a:cubicBezTo>
                    <a:pt x="7547" y="11897"/>
                    <a:pt x="8036" y="11892"/>
                    <a:pt x="8525" y="11881"/>
                  </a:cubicBezTo>
                  <a:cubicBezTo>
                    <a:pt x="9075" y="11860"/>
                    <a:pt x="9636" y="11839"/>
                    <a:pt x="10134" y="11600"/>
                  </a:cubicBezTo>
                  <a:cubicBezTo>
                    <a:pt x="10632" y="11362"/>
                    <a:pt x="11048" y="10863"/>
                    <a:pt x="10996" y="10313"/>
                  </a:cubicBezTo>
                  <a:cubicBezTo>
                    <a:pt x="10778" y="7821"/>
                    <a:pt x="6448" y="9877"/>
                    <a:pt x="5877" y="7862"/>
                  </a:cubicBezTo>
                  <a:cubicBezTo>
                    <a:pt x="5711" y="7292"/>
                    <a:pt x="5909" y="6690"/>
                    <a:pt x="6158" y="6150"/>
                  </a:cubicBezTo>
                  <a:cubicBezTo>
                    <a:pt x="6407" y="5599"/>
                    <a:pt x="6718" y="5080"/>
                    <a:pt x="7134" y="4644"/>
                  </a:cubicBezTo>
                  <a:cubicBezTo>
                    <a:pt x="7955" y="3766"/>
                    <a:pt x="9150" y="3348"/>
                    <a:pt x="10360" y="3348"/>
                  </a:cubicBezTo>
                  <a:cubicBezTo>
                    <a:pt x="11169" y="3348"/>
                    <a:pt x="11984" y="3535"/>
                    <a:pt x="12699" y="3896"/>
                  </a:cubicBezTo>
                  <a:cubicBezTo>
                    <a:pt x="14485" y="4810"/>
                    <a:pt x="15678" y="6637"/>
                    <a:pt x="16208" y="8579"/>
                  </a:cubicBezTo>
                  <a:cubicBezTo>
                    <a:pt x="16316" y="8965"/>
                    <a:pt x="16650" y="10349"/>
                    <a:pt x="17310" y="10349"/>
                  </a:cubicBezTo>
                  <a:cubicBezTo>
                    <a:pt x="17413" y="10349"/>
                    <a:pt x="17523" y="10316"/>
                    <a:pt x="17641" y="10240"/>
                  </a:cubicBezTo>
                  <a:cubicBezTo>
                    <a:pt x="18036" y="9991"/>
                    <a:pt x="17755" y="9399"/>
                    <a:pt x="17506" y="8995"/>
                  </a:cubicBezTo>
                  <a:cubicBezTo>
                    <a:pt x="16727" y="7759"/>
                    <a:pt x="16686" y="6191"/>
                    <a:pt x="16218" y="4800"/>
                  </a:cubicBezTo>
                  <a:cubicBezTo>
                    <a:pt x="15164" y="1675"/>
                    <a:pt x="1191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6267763" y="3667338"/>
              <a:ext cx="1222600" cy="164175"/>
            </a:xfrm>
            <a:custGeom>
              <a:rect b="b" l="l" r="r" t="t"/>
              <a:pathLst>
                <a:path extrusionOk="0" h="6567" w="48904">
                  <a:moveTo>
                    <a:pt x="1352" y="1"/>
                  </a:moveTo>
                  <a:cubicBezTo>
                    <a:pt x="1214" y="1"/>
                    <a:pt x="1089" y="14"/>
                    <a:pt x="997" y="54"/>
                  </a:cubicBezTo>
                  <a:cubicBezTo>
                    <a:pt x="914" y="85"/>
                    <a:pt x="842" y="137"/>
                    <a:pt x="779" y="188"/>
                  </a:cubicBezTo>
                  <a:cubicBezTo>
                    <a:pt x="0" y="926"/>
                    <a:pt x="1589" y="3169"/>
                    <a:pt x="2129" y="3885"/>
                  </a:cubicBezTo>
                  <a:cubicBezTo>
                    <a:pt x="2804" y="4778"/>
                    <a:pt x="3530" y="5681"/>
                    <a:pt x="4548" y="6148"/>
                  </a:cubicBezTo>
                  <a:cubicBezTo>
                    <a:pt x="5354" y="6516"/>
                    <a:pt x="6268" y="6566"/>
                    <a:pt x="7171" y="6566"/>
                  </a:cubicBezTo>
                  <a:cubicBezTo>
                    <a:pt x="7314" y="6566"/>
                    <a:pt x="7458" y="6565"/>
                    <a:pt x="7600" y="6563"/>
                  </a:cubicBezTo>
                  <a:cubicBezTo>
                    <a:pt x="12439" y="6522"/>
                    <a:pt x="17288" y="6491"/>
                    <a:pt x="22136" y="6450"/>
                  </a:cubicBezTo>
                  <a:cubicBezTo>
                    <a:pt x="22780" y="6439"/>
                    <a:pt x="23538" y="6387"/>
                    <a:pt x="23912" y="5857"/>
                  </a:cubicBezTo>
                  <a:cubicBezTo>
                    <a:pt x="24078" y="5629"/>
                    <a:pt x="24141" y="5349"/>
                    <a:pt x="24275" y="5100"/>
                  </a:cubicBezTo>
                  <a:cubicBezTo>
                    <a:pt x="24622" y="4483"/>
                    <a:pt x="25320" y="4375"/>
                    <a:pt x="26027" y="4375"/>
                  </a:cubicBezTo>
                  <a:cubicBezTo>
                    <a:pt x="26406" y="4375"/>
                    <a:pt x="26789" y="4406"/>
                    <a:pt x="27122" y="4406"/>
                  </a:cubicBezTo>
                  <a:cubicBezTo>
                    <a:pt x="27171" y="4406"/>
                    <a:pt x="27219" y="4405"/>
                    <a:pt x="27265" y="4404"/>
                  </a:cubicBezTo>
                  <a:cubicBezTo>
                    <a:pt x="28594" y="4362"/>
                    <a:pt x="29913" y="4321"/>
                    <a:pt x="31242" y="4290"/>
                  </a:cubicBezTo>
                  <a:cubicBezTo>
                    <a:pt x="33088" y="4240"/>
                    <a:pt x="34939" y="4200"/>
                    <a:pt x="36788" y="4200"/>
                  </a:cubicBezTo>
                  <a:cubicBezTo>
                    <a:pt x="37633" y="4200"/>
                    <a:pt x="38477" y="4208"/>
                    <a:pt x="39320" y="4228"/>
                  </a:cubicBezTo>
                  <a:cubicBezTo>
                    <a:pt x="39434" y="4230"/>
                    <a:pt x="39548" y="4231"/>
                    <a:pt x="39661" y="4231"/>
                  </a:cubicBezTo>
                  <a:cubicBezTo>
                    <a:pt x="42972" y="4231"/>
                    <a:pt x="46099" y="3232"/>
                    <a:pt x="48187" y="2369"/>
                  </a:cubicBezTo>
                  <a:cubicBezTo>
                    <a:pt x="48903" y="2078"/>
                    <a:pt x="48716" y="1009"/>
                    <a:pt x="47938" y="968"/>
                  </a:cubicBezTo>
                  <a:lnTo>
                    <a:pt x="39891" y="500"/>
                  </a:lnTo>
                  <a:cubicBezTo>
                    <a:pt x="35728" y="458"/>
                    <a:pt x="31564" y="407"/>
                    <a:pt x="27390" y="355"/>
                  </a:cubicBezTo>
                  <a:cubicBezTo>
                    <a:pt x="20475" y="282"/>
                    <a:pt x="13560" y="199"/>
                    <a:pt x="6645" y="116"/>
                  </a:cubicBezTo>
                  <a:cubicBezTo>
                    <a:pt x="5171" y="95"/>
                    <a:pt x="3697" y="85"/>
                    <a:pt x="2222" y="64"/>
                  </a:cubicBezTo>
                  <a:cubicBezTo>
                    <a:pt x="2009" y="64"/>
                    <a:pt x="1651" y="1"/>
                    <a:pt x="1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6030263" y="2469613"/>
              <a:ext cx="549000" cy="1248500"/>
            </a:xfrm>
            <a:custGeom>
              <a:rect b="b" l="l" r="r" t="t"/>
              <a:pathLst>
                <a:path extrusionOk="0" h="49940" w="21960">
                  <a:moveTo>
                    <a:pt x="2430" y="1"/>
                  </a:moveTo>
                  <a:cubicBezTo>
                    <a:pt x="1729" y="1"/>
                    <a:pt x="1459" y="286"/>
                    <a:pt x="1381" y="607"/>
                  </a:cubicBezTo>
                  <a:cubicBezTo>
                    <a:pt x="1267" y="1074"/>
                    <a:pt x="1630" y="1520"/>
                    <a:pt x="2108" y="1593"/>
                  </a:cubicBezTo>
                  <a:cubicBezTo>
                    <a:pt x="3178" y="1739"/>
                    <a:pt x="4247" y="1894"/>
                    <a:pt x="5316" y="2039"/>
                  </a:cubicBezTo>
                  <a:cubicBezTo>
                    <a:pt x="6032" y="2143"/>
                    <a:pt x="9116" y="1894"/>
                    <a:pt x="9313" y="2839"/>
                  </a:cubicBezTo>
                  <a:cubicBezTo>
                    <a:pt x="9334" y="2943"/>
                    <a:pt x="9313" y="3057"/>
                    <a:pt x="9293" y="3161"/>
                  </a:cubicBezTo>
                  <a:cubicBezTo>
                    <a:pt x="9054" y="4282"/>
                    <a:pt x="8743" y="5394"/>
                    <a:pt x="8379" y="6473"/>
                  </a:cubicBezTo>
                  <a:cubicBezTo>
                    <a:pt x="8016" y="7563"/>
                    <a:pt x="7777" y="7771"/>
                    <a:pt x="6718" y="8135"/>
                  </a:cubicBezTo>
                  <a:cubicBezTo>
                    <a:pt x="6448" y="8238"/>
                    <a:pt x="6240" y="8456"/>
                    <a:pt x="6168" y="8737"/>
                  </a:cubicBezTo>
                  <a:lnTo>
                    <a:pt x="2232" y="24456"/>
                  </a:lnTo>
                  <a:cubicBezTo>
                    <a:pt x="2108" y="24965"/>
                    <a:pt x="2451" y="25463"/>
                    <a:pt x="2970" y="25515"/>
                  </a:cubicBezTo>
                  <a:lnTo>
                    <a:pt x="5015" y="25733"/>
                  </a:lnTo>
                  <a:cubicBezTo>
                    <a:pt x="5534" y="25795"/>
                    <a:pt x="5887" y="26294"/>
                    <a:pt x="5752" y="26792"/>
                  </a:cubicBezTo>
                  <a:cubicBezTo>
                    <a:pt x="5160" y="29087"/>
                    <a:pt x="4558" y="31371"/>
                    <a:pt x="3956" y="33665"/>
                  </a:cubicBezTo>
                  <a:cubicBezTo>
                    <a:pt x="3219" y="36500"/>
                    <a:pt x="2472" y="39334"/>
                    <a:pt x="1724" y="42169"/>
                  </a:cubicBezTo>
                  <a:cubicBezTo>
                    <a:pt x="1412" y="43394"/>
                    <a:pt x="1080" y="44620"/>
                    <a:pt x="769" y="45855"/>
                  </a:cubicBezTo>
                  <a:cubicBezTo>
                    <a:pt x="499" y="46851"/>
                    <a:pt x="0" y="47942"/>
                    <a:pt x="52" y="48990"/>
                  </a:cubicBezTo>
                  <a:cubicBezTo>
                    <a:pt x="63" y="49219"/>
                    <a:pt x="104" y="49447"/>
                    <a:pt x="218" y="49634"/>
                  </a:cubicBezTo>
                  <a:cubicBezTo>
                    <a:pt x="331" y="49804"/>
                    <a:pt x="513" y="49940"/>
                    <a:pt x="717" y="49940"/>
                  </a:cubicBezTo>
                  <a:cubicBezTo>
                    <a:pt x="738" y="49940"/>
                    <a:pt x="758" y="49938"/>
                    <a:pt x="779" y="49936"/>
                  </a:cubicBezTo>
                  <a:cubicBezTo>
                    <a:pt x="976" y="49915"/>
                    <a:pt x="1143" y="49769"/>
                    <a:pt x="1256" y="49593"/>
                  </a:cubicBezTo>
                  <a:cubicBezTo>
                    <a:pt x="1682" y="48897"/>
                    <a:pt x="1796" y="48108"/>
                    <a:pt x="2025" y="47340"/>
                  </a:cubicBezTo>
                  <a:cubicBezTo>
                    <a:pt x="2253" y="46540"/>
                    <a:pt x="2492" y="45730"/>
                    <a:pt x="2731" y="44931"/>
                  </a:cubicBezTo>
                  <a:cubicBezTo>
                    <a:pt x="3219" y="43270"/>
                    <a:pt x="3697" y="41588"/>
                    <a:pt x="4174" y="39916"/>
                  </a:cubicBezTo>
                  <a:cubicBezTo>
                    <a:pt x="4216" y="39750"/>
                    <a:pt x="4257" y="39594"/>
                    <a:pt x="4299" y="39438"/>
                  </a:cubicBezTo>
                  <a:cubicBezTo>
                    <a:pt x="5285" y="35898"/>
                    <a:pt x="6261" y="32357"/>
                    <a:pt x="7237" y="28817"/>
                  </a:cubicBezTo>
                  <a:lnTo>
                    <a:pt x="7922" y="26356"/>
                  </a:lnTo>
                  <a:lnTo>
                    <a:pt x="12117" y="9837"/>
                  </a:lnTo>
                  <a:cubicBezTo>
                    <a:pt x="12211" y="9505"/>
                    <a:pt x="12086" y="9152"/>
                    <a:pt x="11816" y="8944"/>
                  </a:cubicBezTo>
                  <a:lnTo>
                    <a:pt x="10529" y="7978"/>
                  </a:lnTo>
                  <a:cubicBezTo>
                    <a:pt x="10248" y="7761"/>
                    <a:pt x="10123" y="7387"/>
                    <a:pt x="10227" y="7055"/>
                  </a:cubicBezTo>
                  <a:lnTo>
                    <a:pt x="11297" y="3472"/>
                  </a:lnTo>
                  <a:cubicBezTo>
                    <a:pt x="11408" y="3116"/>
                    <a:pt x="11741" y="2870"/>
                    <a:pt x="12115" y="2870"/>
                  </a:cubicBezTo>
                  <a:cubicBezTo>
                    <a:pt x="12123" y="2870"/>
                    <a:pt x="12130" y="2870"/>
                    <a:pt x="12137" y="2870"/>
                  </a:cubicBezTo>
                  <a:lnTo>
                    <a:pt x="20984" y="3089"/>
                  </a:lnTo>
                  <a:cubicBezTo>
                    <a:pt x="20992" y="3089"/>
                    <a:pt x="21000" y="3089"/>
                    <a:pt x="21009" y="3089"/>
                  </a:cubicBezTo>
                  <a:cubicBezTo>
                    <a:pt x="21332" y="3089"/>
                    <a:pt x="21642" y="2904"/>
                    <a:pt x="21773" y="2611"/>
                  </a:cubicBezTo>
                  <a:cubicBezTo>
                    <a:pt x="21929" y="2279"/>
                    <a:pt x="21960" y="1977"/>
                    <a:pt x="21939" y="1728"/>
                  </a:cubicBezTo>
                  <a:cubicBezTo>
                    <a:pt x="21897" y="1303"/>
                    <a:pt x="21544" y="991"/>
                    <a:pt x="21129" y="970"/>
                  </a:cubicBezTo>
                  <a:lnTo>
                    <a:pt x="2575" y="4"/>
                  </a:lnTo>
                  <a:cubicBezTo>
                    <a:pt x="2525" y="2"/>
                    <a:pt x="2477" y="1"/>
                    <a:pt x="2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6096963" y="2675588"/>
              <a:ext cx="204050" cy="422875"/>
            </a:xfrm>
            <a:custGeom>
              <a:rect b="b" l="l" r="r" t="t"/>
              <a:pathLst>
                <a:path extrusionOk="0" h="16915" w="8162">
                  <a:moveTo>
                    <a:pt x="5744" y="0"/>
                  </a:moveTo>
                  <a:cubicBezTo>
                    <a:pt x="5433" y="0"/>
                    <a:pt x="5122" y="62"/>
                    <a:pt x="4839" y="186"/>
                  </a:cubicBezTo>
                  <a:cubicBezTo>
                    <a:pt x="3946" y="560"/>
                    <a:pt x="3645" y="1266"/>
                    <a:pt x="3427" y="2065"/>
                  </a:cubicBezTo>
                  <a:lnTo>
                    <a:pt x="3302" y="2533"/>
                  </a:lnTo>
                  <a:cubicBezTo>
                    <a:pt x="2347" y="6250"/>
                    <a:pt x="1392" y="9977"/>
                    <a:pt x="436" y="13705"/>
                  </a:cubicBezTo>
                  <a:cubicBezTo>
                    <a:pt x="187" y="14681"/>
                    <a:pt x="0" y="15895"/>
                    <a:pt x="759" y="16559"/>
                  </a:cubicBezTo>
                  <a:cubicBezTo>
                    <a:pt x="1034" y="16806"/>
                    <a:pt x="1382" y="16915"/>
                    <a:pt x="1743" y="16915"/>
                  </a:cubicBezTo>
                  <a:cubicBezTo>
                    <a:pt x="2291" y="16915"/>
                    <a:pt x="2870" y="16664"/>
                    <a:pt x="3271" y="16269"/>
                  </a:cubicBezTo>
                  <a:cubicBezTo>
                    <a:pt x="3925" y="15615"/>
                    <a:pt x="4216" y="14681"/>
                    <a:pt x="4476" y="13798"/>
                  </a:cubicBezTo>
                  <a:cubicBezTo>
                    <a:pt x="5099" y="11670"/>
                    <a:pt x="5722" y="9541"/>
                    <a:pt x="6355" y="7413"/>
                  </a:cubicBezTo>
                  <a:cubicBezTo>
                    <a:pt x="6749" y="6052"/>
                    <a:pt x="7155" y="4713"/>
                    <a:pt x="7508" y="3343"/>
                  </a:cubicBezTo>
                  <a:cubicBezTo>
                    <a:pt x="7767" y="2314"/>
                    <a:pt x="8161" y="1370"/>
                    <a:pt x="7175" y="519"/>
                  </a:cubicBezTo>
                  <a:cubicBezTo>
                    <a:pt x="6785" y="174"/>
                    <a:pt x="6265" y="0"/>
                    <a:pt x="5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6185213" y="2698338"/>
              <a:ext cx="89075" cy="99900"/>
            </a:xfrm>
            <a:custGeom>
              <a:rect b="b" l="l" r="r" t="t"/>
              <a:pathLst>
                <a:path extrusionOk="0" h="3996" w="3563">
                  <a:moveTo>
                    <a:pt x="2018" y="1"/>
                  </a:moveTo>
                  <a:cubicBezTo>
                    <a:pt x="1300" y="1"/>
                    <a:pt x="574" y="642"/>
                    <a:pt x="312" y="1581"/>
                  </a:cubicBezTo>
                  <a:cubicBezTo>
                    <a:pt x="1" y="2661"/>
                    <a:pt x="406" y="3720"/>
                    <a:pt x="1216" y="3949"/>
                  </a:cubicBezTo>
                  <a:cubicBezTo>
                    <a:pt x="1326" y="3981"/>
                    <a:pt x="1437" y="3996"/>
                    <a:pt x="1549" y="3996"/>
                  </a:cubicBezTo>
                  <a:cubicBezTo>
                    <a:pt x="2267" y="3996"/>
                    <a:pt x="2981" y="3357"/>
                    <a:pt x="3251" y="2422"/>
                  </a:cubicBezTo>
                  <a:cubicBezTo>
                    <a:pt x="3562" y="1342"/>
                    <a:pt x="3147" y="273"/>
                    <a:pt x="2337" y="45"/>
                  </a:cubicBezTo>
                  <a:cubicBezTo>
                    <a:pt x="2232" y="15"/>
                    <a:pt x="2125" y="1"/>
                    <a:pt x="2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6363038" y="3791713"/>
              <a:ext cx="520200" cy="44300"/>
            </a:xfrm>
            <a:custGeom>
              <a:rect b="b" l="l" r="r" t="t"/>
              <a:pathLst>
                <a:path extrusionOk="0" h="1772" w="20808">
                  <a:moveTo>
                    <a:pt x="19727" y="0"/>
                  </a:moveTo>
                  <a:cubicBezTo>
                    <a:pt x="13321" y="42"/>
                    <a:pt x="6925" y="83"/>
                    <a:pt x="519" y="125"/>
                  </a:cubicBezTo>
                  <a:cubicBezTo>
                    <a:pt x="425" y="125"/>
                    <a:pt x="322" y="125"/>
                    <a:pt x="239" y="166"/>
                  </a:cubicBezTo>
                  <a:cubicBezTo>
                    <a:pt x="52" y="259"/>
                    <a:pt x="0" y="519"/>
                    <a:pt x="83" y="706"/>
                  </a:cubicBezTo>
                  <a:cubicBezTo>
                    <a:pt x="166" y="903"/>
                    <a:pt x="332" y="1028"/>
                    <a:pt x="508" y="1142"/>
                  </a:cubicBezTo>
                  <a:cubicBezTo>
                    <a:pt x="1367" y="1654"/>
                    <a:pt x="2439" y="1772"/>
                    <a:pt x="3465" y="1772"/>
                  </a:cubicBezTo>
                  <a:cubicBezTo>
                    <a:pt x="3792" y="1772"/>
                    <a:pt x="4114" y="1760"/>
                    <a:pt x="4423" y="1745"/>
                  </a:cubicBezTo>
                  <a:cubicBezTo>
                    <a:pt x="4516" y="1734"/>
                    <a:pt x="4620" y="1734"/>
                    <a:pt x="4724" y="1734"/>
                  </a:cubicBezTo>
                  <a:cubicBezTo>
                    <a:pt x="6042" y="1682"/>
                    <a:pt x="7360" y="1668"/>
                    <a:pt x="8678" y="1668"/>
                  </a:cubicBezTo>
                  <a:cubicBezTo>
                    <a:pt x="10298" y="1668"/>
                    <a:pt x="11919" y="1689"/>
                    <a:pt x="13540" y="1689"/>
                  </a:cubicBezTo>
                  <a:cubicBezTo>
                    <a:pt x="15359" y="1689"/>
                    <a:pt x="17179" y="1662"/>
                    <a:pt x="19001" y="1547"/>
                  </a:cubicBezTo>
                  <a:cubicBezTo>
                    <a:pt x="19405" y="1516"/>
                    <a:pt x="19841" y="1485"/>
                    <a:pt x="20163" y="1235"/>
                  </a:cubicBezTo>
                  <a:cubicBezTo>
                    <a:pt x="20807" y="758"/>
                    <a:pt x="20464" y="0"/>
                    <a:pt x="19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7093988" y="3728363"/>
              <a:ext cx="399225" cy="24950"/>
            </a:xfrm>
            <a:custGeom>
              <a:rect b="b" l="l" r="r" t="t"/>
              <a:pathLst>
                <a:path extrusionOk="0" h="998" w="15969">
                  <a:moveTo>
                    <a:pt x="15387" y="1"/>
                  </a:moveTo>
                  <a:lnTo>
                    <a:pt x="529" y="32"/>
                  </a:lnTo>
                  <a:cubicBezTo>
                    <a:pt x="218" y="32"/>
                    <a:pt x="0" y="354"/>
                    <a:pt x="10" y="541"/>
                  </a:cubicBezTo>
                  <a:cubicBezTo>
                    <a:pt x="10" y="728"/>
                    <a:pt x="395" y="998"/>
                    <a:pt x="706" y="998"/>
                  </a:cubicBezTo>
                  <a:lnTo>
                    <a:pt x="15397" y="686"/>
                  </a:lnTo>
                  <a:cubicBezTo>
                    <a:pt x="15709" y="686"/>
                    <a:pt x="15969" y="530"/>
                    <a:pt x="15969" y="343"/>
                  </a:cubicBezTo>
                  <a:cubicBezTo>
                    <a:pt x="15969" y="146"/>
                    <a:pt x="15709" y="1"/>
                    <a:pt x="15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6288263" y="3658813"/>
              <a:ext cx="1184450" cy="61600"/>
            </a:xfrm>
            <a:custGeom>
              <a:rect b="b" l="l" r="r" t="t"/>
              <a:pathLst>
                <a:path extrusionOk="0" h="2464" w="47378">
                  <a:moveTo>
                    <a:pt x="1" y="0"/>
                  </a:moveTo>
                  <a:cubicBezTo>
                    <a:pt x="1" y="0"/>
                    <a:pt x="894" y="1932"/>
                    <a:pt x="1787" y="2191"/>
                  </a:cubicBezTo>
                  <a:cubicBezTo>
                    <a:pt x="2468" y="2389"/>
                    <a:pt x="5607" y="2463"/>
                    <a:pt x="9945" y="2463"/>
                  </a:cubicBezTo>
                  <a:cubicBezTo>
                    <a:pt x="23127" y="2463"/>
                    <a:pt x="47377" y="1775"/>
                    <a:pt x="47377" y="1775"/>
                  </a:cubicBezTo>
                  <a:lnTo>
                    <a:pt x="37960" y="8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6761463" y="2815188"/>
              <a:ext cx="348100" cy="182325"/>
            </a:xfrm>
            <a:custGeom>
              <a:rect b="b" l="l" r="r" t="t"/>
              <a:pathLst>
                <a:path extrusionOk="0" h="7293" w="13924">
                  <a:moveTo>
                    <a:pt x="10970" y="0"/>
                  </a:moveTo>
                  <a:cubicBezTo>
                    <a:pt x="10481" y="0"/>
                    <a:pt x="9987" y="109"/>
                    <a:pt x="9552" y="323"/>
                  </a:cubicBezTo>
                  <a:cubicBezTo>
                    <a:pt x="6645" y="1735"/>
                    <a:pt x="3074" y="2182"/>
                    <a:pt x="800" y="4487"/>
                  </a:cubicBezTo>
                  <a:cubicBezTo>
                    <a:pt x="374" y="4923"/>
                    <a:pt x="0" y="5473"/>
                    <a:pt x="0" y="6096"/>
                  </a:cubicBezTo>
                  <a:cubicBezTo>
                    <a:pt x="0" y="6685"/>
                    <a:pt x="480" y="7293"/>
                    <a:pt x="1062" y="7293"/>
                  </a:cubicBezTo>
                  <a:cubicBezTo>
                    <a:pt x="1085" y="7293"/>
                    <a:pt x="1109" y="7292"/>
                    <a:pt x="1132" y="7290"/>
                  </a:cubicBezTo>
                  <a:cubicBezTo>
                    <a:pt x="1558" y="7248"/>
                    <a:pt x="1890" y="6916"/>
                    <a:pt x="2222" y="6646"/>
                  </a:cubicBezTo>
                  <a:cubicBezTo>
                    <a:pt x="3041" y="5976"/>
                    <a:pt x="4103" y="5614"/>
                    <a:pt x="5159" y="5614"/>
                  </a:cubicBezTo>
                  <a:cubicBezTo>
                    <a:pt x="5281" y="5614"/>
                    <a:pt x="5403" y="5619"/>
                    <a:pt x="5524" y="5629"/>
                  </a:cubicBezTo>
                  <a:cubicBezTo>
                    <a:pt x="5823" y="5654"/>
                    <a:pt x="6113" y="5666"/>
                    <a:pt x="6397" y="5666"/>
                  </a:cubicBezTo>
                  <a:cubicBezTo>
                    <a:pt x="8524" y="5666"/>
                    <a:pt x="10260" y="4984"/>
                    <a:pt x="12377" y="4196"/>
                  </a:cubicBezTo>
                  <a:cubicBezTo>
                    <a:pt x="13602" y="3749"/>
                    <a:pt x="13924" y="1953"/>
                    <a:pt x="13103" y="936"/>
                  </a:cubicBezTo>
                  <a:cubicBezTo>
                    <a:pt x="12596" y="305"/>
                    <a:pt x="11789" y="0"/>
                    <a:pt x="10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6910213" y="2904738"/>
              <a:ext cx="332250" cy="793325"/>
            </a:xfrm>
            <a:custGeom>
              <a:rect b="b" l="l" r="r" t="t"/>
              <a:pathLst>
                <a:path extrusionOk="0" h="31733" w="13290">
                  <a:moveTo>
                    <a:pt x="897" y="0"/>
                  </a:moveTo>
                  <a:cubicBezTo>
                    <a:pt x="885" y="0"/>
                    <a:pt x="873" y="0"/>
                    <a:pt x="861" y="1"/>
                  </a:cubicBezTo>
                  <a:cubicBezTo>
                    <a:pt x="72" y="42"/>
                    <a:pt x="0" y="1258"/>
                    <a:pt x="10" y="1828"/>
                  </a:cubicBezTo>
                  <a:cubicBezTo>
                    <a:pt x="31" y="3137"/>
                    <a:pt x="135" y="4435"/>
                    <a:pt x="187" y="5732"/>
                  </a:cubicBezTo>
                  <a:cubicBezTo>
                    <a:pt x="280" y="8339"/>
                    <a:pt x="363" y="10944"/>
                    <a:pt x="405" y="13540"/>
                  </a:cubicBezTo>
                  <a:cubicBezTo>
                    <a:pt x="425" y="19282"/>
                    <a:pt x="280" y="25034"/>
                    <a:pt x="280" y="30755"/>
                  </a:cubicBezTo>
                  <a:cubicBezTo>
                    <a:pt x="280" y="30952"/>
                    <a:pt x="291" y="31160"/>
                    <a:pt x="405" y="31305"/>
                  </a:cubicBezTo>
                  <a:cubicBezTo>
                    <a:pt x="561" y="31492"/>
                    <a:pt x="831" y="31523"/>
                    <a:pt x="1069" y="31544"/>
                  </a:cubicBezTo>
                  <a:cubicBezTo>
                    <a:pt x="3219" y="31668"/>
                    <a:pt x="5378" y="31731"/>
                    <a:pt x="7527" y="31731"/>
                  </a:cubicBezTo>
                  <a:cubicBezTo>
                    <a:pt x="7738" y="31732"/>
                    <a:pt x="7949" y="31733"/>
                    <a:pt x="8160" y="31733"/>
                  </a:cubicBezTo>
                  <a:cubicBezTo>
                    <a:pt x="9598" y="31733"/>
                    <a:pt x="11028" y="31701"/>
                    <a:pt x="12459" y="31638"/>
                  </a:cubicBezTo>
                  <a:cubicBezTo>
                    <a:pt x="12812" y="31627"/>
                    <a:pt x="13290" y="31451"/>
                    <a:pt x="13207" y="31108"/>
                  </a:cubicBezTo>
                  <a:cubicBezTo>
                    <a:pt x="13175" y="31004"/>
                    <a:pt x="13092" y="30921"/>
                    <a:pt x="13020" y="30849"/>
                  </a:cubicBezTo>
                  <a:cubicBezTo>
                    <a:pt x="10943" y="28876"/>
                    <a:pt x="8441" y="27411"/>
                    <a:pt x="6240" y="25574"/>
                  </a:cubicBezTo>
                  <a:cubicBezTo>
                    <a:pt x="4880" y="24577"/>
                    <a:pt x="3416" y="23228"/>
                    <a:pt x="2564" y="21763"/>
                  </a:cubicBezTo>
                  <a:cubicBezTo>
                    <a:pt x="1692" y="20268"/>
                    <a:pt x="2035" y="18254"/>
                    <a:pt x="2003" y="16551"/>
                  </a:cubicBezTo>
                  <a:cubicBezTo>
                    <a:pt x="1920" y="12003"/>
                    <a:pt x="1848" y="7456"/>
                    <a:pt x="1775" y="2908"/>
                  </a:cubicBezTo>
                  <a:cubicBezTo>
                    <a:pt x="1765" y="2271"/>
                    <a:pt x="1948" y="0"/>
                    <a:pt x="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6373663" y="2641038"/>
              <a:ext cx="688400" cy="940425"/>
            </a:xfrm>
            <a:custGeom>
              <a:rect b="b" l="l" r="r" t="t"/>
              <a:pathLst>
                <a:path extrusionOk="0" h="37617" w="27536">
                  <a:moveTo>
                    <a:pt x="25085" y="0"/>
                  </a:moveTo>
                  <a:cubicBezTo>
                    <a:pt x="22542" y="73"/>
                    <a:pt x="19998" y="135"/>
                    <a:pt x="17464" y="198"/>
                  </a:cubicBezTo>
                  <a:cubicBezTo>
                    <a:pt x="17236" y="208"/>
                    <a:pt x="17007" y="219"/>
                    <a:pt x="16800" y="312"/>
                  </a:cubicBezTo>
                  <a:cubicBezTo>
                    <a:pt x="16458" y="488"/>
                    <a:pt x="16291" y="893"/>
                    <a:pt x="16114" y="1236"/>
                  </a:cubicBezTo>
                  <a:cubicBezTo>
                    <a:pt x="14921" y="3613"/>
                    <a:pt x="12065" y="4496"/>
                    <a:pt x="9553" y="5368"/>
                  </a:cubicBezTo>
                  <a:cubicBezTo>
                    <a:pt x="7663" y="6033"/>
                    <a:pt x="5826" y="6822"/>
                    <a:pt x="4040" y="7715"/>
                  </a:cubicBezTo>
                  <a:cubicBezTo>
                    <a:pt x="2970" y="8255"/>
                    <a:pt x="1922" y="8846"/>
                    <a:pt x="1049" y="9646"/>
                  </a:cubicBezTo>
                  <a:cubicBezTo>
                    <a:pt x="655" y="10009"/>
                    <a:pt x="291" y="10424"/>
                    <a:pt x="146" y="10934"/>
                  </a:cubicBezTo>
                  <a:cubicBezTo>
                    <a:pt x="0" y="11432"/>
                    <a:pt x="74" y="11961"/>
                    <a:pt x="157" y="12470"/>
                  </a:cubicBezTo>
                  <a:cubicBezTo>
                    <a:pt x="1537" y="20911"/>
                    <a:pt x="5431" y="29010"/>
                    <a:pt x="5192" y="37565"/>
                  </a:cubicBezTo>
                  <a:cubicBezTo>
                    <a:pt x="5229" y="37562"/>
                    <a:pt x="5268" y="37561"/>
                    <a:pt x="5308" y="37561"/>
                  </a:cubicBezTo>
                  <a:cubicBezTo>
                    <a:pt x="5576" y="37561"/>
                    <a:pt x="5890" y="37616"/>
                    <a:pt x="6187" y="37616"/>
                  </a:cubicBezTo>
                  <a:cubicBezTo>
                    <a:pt x="6493" y="37616"/>
                    <a:pt x="6781" y="37557"/>
                    <a:pt x="6978" y="37316"/>
                  </a:cubicBezTo>
                  <a:cubicBezTo>
                    <a:pt x="7155" y="37087"/>
                    <a:pt x="7165" y="36776"/>
                    <a:pt x="7155" y="36485"/>
                  </a:cubicBezTo>
                  <a:cubicBezTo>
                    <a:pt x="7092" y="33090"/>
                    <a:pt x="7051" y="29747"/>
                    <a:pt x="7248" y="26362"/>
                  </a:cubicBezTo>
                  <a:cubicBezTo>
                    <a:pt x="7434" y="23195"/>
                    <a:pt x="7102" y="19997"/>
                    <a:pt x="6220" y="16956"/>
                  </a:cubicBezTo>
                  <a:cubicBezTo>
                    <a:pt x="6043" y="16343"/>
                    <a:pt x="5846" y="15668"/>
                    <a:pt x="6105" y="15087"/>
                  </a:cubicBezTo>
                  <a:cubicBezTo>
                    <a:pt x="6303" y="14651"/>
                    <a:pt x="6728" y="14360"/>
                    <a:pt x="7134" y="14100"/>
                  </a:cubicBezTo>
                  <a:cubicBezTo>
                    <a:pt x="12761" y="10456"/>
                    <a:pt x="18949" y="7673"/>
                    <a:pt x="25397" y="5856"/>
                  </a:cubicBezTo>
                  <a:cubicBezTo>
                    <a:pt x="26633" y="5514"/>
                    <a:pt x="27536" y="5441"/>
                    <a:pt x="27152" y="4060"/>
                  </a:cubicBezTo>
                  <a:cubicBezTo>
                    <a:pt x="26809" y="2866"/>
                    <a:pt x="26373" y="1693"/>
                    <a:pt x="25906" y="551"/>
                  </a:cubicBezTo>
                  <a:cubicBezTo>
                    <a:pt x="25833" y="374"/>
                    <a:pt x="25750" y="187"/>
                    <a:pt x="25584" y="83"/>
                  </a:cubicBezTo>
                  <a:cubicBezTo>
                    <a:pt x="25438" y="0"/>
                    <a:pt x="25262" y="0"/>
                    <a:pt x="25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6568338" y="2640563"/>
              <a:ext cx="503075" cy="948525"/>
            </a:xfrm>
            <a:custGeom>
              <a:rect b="b" l="l" r="r" t="t"/>
              <a:pathLst>
                <a:path extrusionOk="0" h="37941" w="20123">
                  <a:moveTo>
                    <a:pt x="14652" y="1"/>
                  </a:moveTo>
                  <a:cubicBezTo>
                    <a:pt x="13425" y="1"/>
                    <a:pt x="12200" y="19"/>
                    <a:pt x="10975" y="113"/>
                  </a:cubicBezTo>
                  <a:cubicBezTo>
                    <a:pt x="10207" y="175"/>
                    <a:pt x="9366" y="154"/>
                    <a:pt x="8618" y="331"/>
                  </a:cubicBezTo>
                  <a:cubicBezTo>
                    <a:pt x="7912" y="497"/>
                    <a:pt x="8193" y="1327"/>
                    <a:pt x="7891" y="1920"/>
                  </a:cubicBezTo>
                  <a:cubicBezTo>
                    <a:pt x="7937" y="1831"/>
                    <a:pt x="8064" y="1797"/>
                    <a:pt x="8227" y="1797"/>
                  </a:cubicBezTo>
                  <a:cubicBezTo>
                    <a:pt x="8659" y="1797"/>
                    <a:pt x="9351" y="2031"/>
                    <a:pt x="9501" y="2106"/>
                  </a:cubicBezTo>
                  <a:cubicBezTo>
                    <a:pt x="9979" y="2366"/>
                    <a:pt x="10238" y="2833"/>
                    <a:pt x="10664" y="3155"/>
                  </a:cubicBezTo>
                  <a:cubicBezTo>
                    <a:pt x="10944" y="2885"/>
                    <a:pt x="11100" y="2407"/>
                    <a:pt x="11370" y="2096"/>
                  </a:cubicBezTo>
                  <a:cubicBezTo>
                    <a:pt x="11577" y="1868"/>
                    <a:pt x="12198" y="1557"/>
                    <a:pt x="12314" y="1319"/>
                  </a:cubicBezTo>
                  <a:lnTo>
                    <a:pt x="12314" y="1319"/>
                  </a:lnTo>
                  <a:cubicBezTo>
                    <a:pt x="12034" y="1900"/>
                    <a:pt x="11744" y="2470"/>
                    <a:pt x="11432" y="3030"/>
                  </a:cubicBezTo>
                  <a:cubicBezTo>
                    <a:pt x="12159" y="2584"/>
                    <a:pt x="12927" y="2127"/>
                    <a:pt x="13779" y="2003"/>
                  </a:cubicBezTo>
                  <a:lnTo>
                    <a:pt x="13779" y="2003"/>
                  </a:lnTo>
                  <a:cubicBezTo>
                    <a:pt x="13104" y="2324"/>
                    <a:pt x="12491" y="2771"/>
                    <a:pt x="11961" y="3290"/>
                  </a:cubicBezTo>
                  <a:cubicBezTo>
                    <a:pt x="11868" y="3383"/>
                    <a:pt x="11785" y="3477"/>
                    <a:pt x="11682" y="3549"/>
                  </a:cubicBezTo>
                  <a:cubicBezTo>
                    <a:pt x="11588" y="3602"/>
                    <a:pt x="11474" y="3643"/>
                    <a:pt x="11370" y="3685"/>
                  </a:cubicBezTo>
                  <a:cubicBezTo>
                    <a:pt x="10353" y="4048"/>
                    <a:pt x="9366" y="4453"/>
                    <a:pt x="8390" y="4899"/>
                  </a:cubicBezTo>
                  <a:cubicBezTo>
                    <a:pt x="6895" y="5595"/>
                    <a:pt x="5441" y="6394"/>
                    <a:pt x="4029" y="7298"/>
                  </a:cubicBezTo>
                  <a:cubicBezTo>
                    <a:pt x="2898" y="8025"/>
                    <a:pt x="1299" y="8616"/>
                    <a:pt x="572" y="9831"/>
                  </a:cubicBezTo>
                  <a:cubicBezTo>
                    <a:pt x="0" y="10786"/>
                    <a:pt x="447" y="12136"/>
                    <a:pt x="540" y="13216"/>
                  </a:cubicBezTo>
                  <a:cubicBezTo>
                    <a:pt x="780" y="15925"/>
                    <a:pt x="935" y="18636"/>
                    <a:pt x="997" y="21356"/>
                  </a:cubicBezTo>
                  <a:cubicBezTo>
                    <a:pt x="1070" y="24388"/>
                    <a:pt x="946" y="27482"/>
                    <a:pt x="935" y="30544"/>
                  </a:cubicBezTo>
                  <a:cubicBezTo>
                    <a:pt x="935" y="32113"/>
                    <a:pt x="956" y="33670"/>
                    <a:pt x="1050" y="35237"/>
                  </a:cubicBezTo>
                  <a:cubicBezTo>
                    <a:pt x="1091" y="35923"/>
                    <a:pt x="1008" y="36868"/>
                    <a:pt x="1236" y="37522"/>
                  </a:cubicBezTo>
                  <a:cubicBezTo>
                    <a:pt x="1359" y="37865"/>
                    <a:pt x="1619" y="37940"/>
                    <a:pt x="1920" y="37940"/>
                  </a:cubicBezTo>
                  <a:cubicBezTo>
                    <a:pt x="2129" y="37940"/>
                    <a:pt x="2359" y="37904"/>
                    <a:pt x="2575" y="37895"/>
                  </a:cubicBezTo>
                  <a:cubicBezTo>
                    <a:pt x="2690" y="37895"/>
                    <a:pt x="2815" y="37885"/>
                    <a:pt x="2877" y="37802"/>
                  </a:cubicBezTo>
                  <a:cubicBezTo>
                    <a:pt x="2939" y="37729"/>
                    <a:pt x="2939" y="37625"/>
                    <a:pt x="2939" y="37532"/>
                  </a:cubicBezTo>
                  <a:cubicBezTo>
                    <a:pt x="2856" y="34895"/>
                    <a:pt x="2949" y="32009"/>
                    <a:pt x="3708" y="29455"/>
                  </a:cubicBezTo>
                  <a:cubicBezTo>
                    <a:pt x="4340" y="27004"/>
                    <a:pt x="5888" y="25000"/>
                    <a:pt x="6573" y="22602"/>
                  </a:cubicBezTo>
                  <a:cubicBezTo>
                    <a:pt x="7372" y="19840"/>
                    <a:pt x="6241" y="16933"/>
                    <a:pt x="5773" y="14098"/>
                  </a:cubicBezTo>
                  <a:cubicBezTo>
                    <a:pt x="5586" y="13008"/>
                    <a:pt x="10373" y="11378"/>
                    <a:pt x="11193" y="11077"/>
                  </a:cubicBezTo>
                  <a:cubicBezTo>
                    <a:pt x="13436" y="10236"/>
                    <a:pt x="15741" y="9603"/>
                    <a:pt x="18004" y="8814"/>
                  </a:cubicBezTo>
                  <a:cubicBezTo>
                    <a:pt x="18638" y="8585"/>
                    <a:pt x="19323" y="8325"/>
                    <a:pt x="19697" y="7755"/>
                  </a:cubicBezTo>
                  <a:cubicBezTo>
                    <a:pt x="20122" y="7111"/>
                    <a:pt x="20039" y="6249"/>
                    <a:pt x="19873" y="5491"/>
                  </a:cubicBezTo>
                  <a:cubicBezTo>
                    <a:pt x="19935" y="3975"/>
                    <a:pt x="18731" y="1950"/>
                    <a:pt x="18108" y="632"/>
                  </a:cubicBezTo>
                  <a:cubicBezTo>
                    <a:pt x="18025" y="445"/>
                    <a:pt x="17942" y="258"/>
                    <a:pt x="17776" y="144"/>
                  </a:cubicBezTo>
                  <a:cubicBezTo>
                    <a:pt x="17589" y="19"/>
                    <a:pt x="17340" y="9"/>
                    <a:pt x="17122" y="9"/>
                  </a:cubicBezTo>
                  <a:cubicBezTo>
                    <a:pt x="16297" y="9"/>
                    <a:pt x="15474" y="1"/>
                    <a:pt x="14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6390538" y="3556713"/>
              <a:ext cx="195750" cy="114775"/>
            </a:xfrm>
            <a:custGeom>
              <a:rect b="b" l="l" r="r" t="t"/>
              <a:pathLst>
                <a:path extrusionOk="0" h="4591" w="7830">
                  <a:moveTo>
                    <a:pt x="5560" y="0"/>
                  </a:moveTo>
                  <a:cubicBezTo>
                    <a:pt x="5039" y="0"/>
                    <a:pt x="4517" y="92"/>
                    <a:pt x="4029" y="273"/>
                  </a:cubicBezTo>
                  <a:cubicBezTo>
                    <a:pt x="4361" y="855"/>
                    <a:pt x="4382" y="1821"/>
                    <a:pt x="4018" y="2402"/>
                  </a:cubicBezTo>
                  <a:cubicBezTo>
                    <a:pt x="3676" y="2942"/>
                    <a:pt x="2659" y="3150"/>
                    <a:pt x="2077" y="3233"/>
                  </a:cubicBezTo>
                  <a:cubicBezTo>
                    <a:pt x="1630" y="3295"/>
                    <a:pt x="1174" y="3264"/>
                    <a:pt x="758" y="3430"/>
                  </a:cubicBezTo>
                  <a:cubicBezTo>
                    <a:pt x="354" y="3586"/>
                    <a:pt x="1" y="4053"/>
                    <a:pt x="177" y="4468"/>
                  </a:cubicBezTo>
                  <a:cubicBezTo>
                    <a:pt x="584" y="4561"/>
                    <a:pt x="1003" y="4590"/>
                    <a:pt x="1425" y="4590"/>
                  </a:cubicBezTo>
                  <a:cubicBezTo>
                    <a:pt x="1808" y="4590"/>
                    <a:pt x="2194" y="4566"/>
                    <a:pt x="2576" y="4541"/>
                  </a:cubicBezTo>
                  <a:cubicBezTo>
                    <a:pt x="4050" y="4447"/>
                    <a:pt x="5524" y="4364"/>
                    <a:pt x="6999" y="4271"/>
                  </a:cubicBezTo>
                  <a:cubicBezTo>
                    <a:pt x="7154" y="4260"/>
                    <a:pt x="7320" y="4240"/>
                    <a:pt x="7435" y="4147"/>
                  </a:cubicBezTo>
                  <a:cubicBezTo>
                    <a:pt x="7829" y="3835"/>
                    <a:pt x="7165" y="2786"/>
                    <a:pt x="6988" y="2485"/>
                  </a:cubicBezTo>
                  <a:cubicBezTo>
                    <a:pt x="6895" y="2340"/>
                    <a:pt x="6791" y="2205"/>
                    <a:pt x="6739" y="2038"/>
                  </a:cubicBezTo>
                  <a:cubicBezTo>
                    <a:pt x="6687" y="1893"/>
                    <a:pt x="6687" y="1727"/>
                    <a:pt x="6676" y="1572"/>
                  </a:cubicBezTo>
                  <a:cubicBezTo>
                    <a:pt x="6666" y="1177"/>
                    <a:pt x="6646" y="762"/>
                    <a:pt x="6759" y="388"/>
                  </a:cubicBezTo>
                  <a:cubicBezTo>
                    <a:pt x="6780" y="326"/>
                    <a:pt x="6812" y="253"/>
                    <a:pt x="6833" y="190"/>
                  </a:cubicBezTo>
                  <a:cubicBezTo>
                    <a:pt x="6423" y="63"/>
                    <a:pt x="5992" y="0"/>
                    <a:pt x="5560" y="0"/>
                  </a:cubicBezTo>
                  <a:close/>
                </a:path>
              </a:pathLst>
            </a:custGeom>
            <a:solidFill>
              <a:srgbClr val="C99F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6391313" y="3654138"/>
              <a:ext cx="192100" cy="20700"/>
            </a:xfrm>
            <a:custGeom>
              <a:rect b="b" l="l" r="r" t="t"/>
              <a:pathLst>
                <a:path extrusionOk="0" h="828" w="7684">
                  <a:moveTo>
                    <a:pt x="7528" y="0"/>
                  </a:moveTo>
                  <a:cubicBezTo>
                    <a:pt x="6147" y="301"/>
                    <a:pt x="4704" y="384"/>
                    <a:pt x="3281" y="416"/>
                  </a:cubicBezTo>
                  <a:cubicBezTo>
                    <a:pt x="3034" y="424"/>
                    <a:pt x="2787" y="427"/>
                    <a:pt x="2540" y="427"/>
                  </a:cubicBezTo>
                  <a:cubicBezTo>
                    <a:pt x="2133" y="427"/>
                    <a:pt x="1726" y="418"/>
                    <a:pt x="1319" y="405"/>
                  </a:cubicBezTo>
                  <a:cubicBezTo>
                    <a:pt x="873" y="395"/>
                    <a:pt x="437" y="363"/>
                    <a:pt x="0" y="333"/>
                  </a:cubicBezTo>
                  <a:lnTo>
                    <a:pt x="0" y="603"/>
                  </a:lnTo>
                  <a:cubicBezTo>
                    <a:pt x="0" y="633"/>
                    <a:pt x="11" y="675"/>
                    <a:pt x="32" y="706"/>
                  </a:cubicBezTo>
                  <a:cubicBezTo>
                    <a:pt x="53" y="716"/>
                    <a:pt x="63" y="716"/>
                    <a:pt x="83" y="727"/>
                  </a:cubicBezTo>
                  <a:lnTo>
                    <a:pt x="104" y="727"/>
                  </a:lnTo>
                  <a:cubicBezTo>
                    <a:pt x="558" y="803"/>
                    <a:pt x="1008" y="827"/>
                    <a:pt x="1457" y="827"/>
                  </a:cubicBezTo>
                  <a:cubicBezTo>
                    <a:pt x="2046" y="827"/>
                    <a:pt x="2635" y="786"/>
                    <a:pt x="3230" y="769"/>
                  </a:cubicBezTo>
                  <a:lnTo>
                    <a:pt x="6719" y="675"/>
                  </a:lnTo>
                  <a:cubicBezTo>
                    <a:pt x="6746" y="674"/>
                    <a:pt x="6775" y="673"/>
                    <a:pt x="6805" y="673"/>
                  </a:cubicBezTo>
                  <a:cubicBezTo>
                    <a:pt x="6877" y="673"/>
                    <a:pt x="6956" y="676"/>
                    <a:pt x="7035" y="676"/>
                  </a:cubicBezTo>
                  <a:cubicBezTo>
                    <a:pt x="7186" y="676"/>
                    <a:pt x="7338" y="666"/>
                    <a:pt x="7445" y="613"/>
                  </a:cubicBezTo>
                  <a:cubicBezTo>
                    <a:pt x="7684" y="509"/>
                    <a:pt x="7601" y="239"/>
                    <a:pt x="7528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6481388" y="3622463"/>
              <a:ext cx="19750" cy="22600"/>
            </a:xfrm>
            <a:custGeom>
              <a:rect b="b" l="l" r="r" t="t"/>
              <a:pathLst>
                <a:path extrusionOk="0" h="904" w="790">
                  <a:moveTo>
                    <a:pt x="239" y="1"/>
                  </a:moveTo>
                  <a:cubicBezTo>
                    <a:pt x="229" y="1"/>
                    <a:pt x="208" y="11"/>
                    <a:pt x="188" y="11"/>
                  </a:cubicBezTo>
                  <a:lnTo>
                    <a:pt x="167" y="11"/>
                  </a:lnTo>
                  <a:cubicBezTo>
                    <a:pt x="156" y="11"/>
                    <a:pt x="146" y="21"/>
                    <a:pt x="146" y="21"/>
                  </a:cubicBezTo>
                  <a:cubicBezTo>
                    <a:pt x="125" y="21"/>
                    <a:pt x="114" y="31"/>
                    <a:pt x="94" y="42"/>
                  </a:cubicBezTo>
                  <a:cubicBezTo>
                    <a:pt x="84" y="42"/>
                    <a:pt x="73" y="52"/>
                    <a:pt x="63" y="63"/>
                  </a:cubicBezTo>
                  <a:cubicBezTo>
                    <a:pt x="42" y="73"/>
                    <a:pt x="31" y="84"/>
                    <a:pt x="21" y="94"/>
                  </a:cubicBezTo>
                  <a:cubicBezTo>
                    <a:pt x="11" y="105"/>
                    <a:pt x="1" y="115"/>
                    <a:pt x="1" y="125"/>
                  </a:cubicBezTo>
                  <a:lnTo>
                    <a:pt x="114" y="125"/>
                  </a:lnTo>
                  <a:cubicBezTo>
                    <a:pt x="125" y="135"/>
                    <a:pt x="135" y="135"/>
                    <a:pt x="156" y="135"/>
                  </a:cubicBezTo>
                  <a:cubicBezTo>
                    <a:pt x="198" y="146"/>
                    <a:pt x="229" y="167"/>
                    <a:pt x="250" y="198"/>
                  </a:cubicBezTo>
                  <a:cubicBezTo>
                    <a:pt x="312" y="250"/>
                    <a:pt x="364" y="322"/>
                    <a:pt x="405" y="405"/>
                  </a:cubicBezTo>
                  <a:cubicBezTo>
                    <a:pt x="458" y="478"/>
                    <a:pt x="509" y="571"/>
                    <a:pt x="571" y="654"/>
                  </a:cubicBezTo>
                  <a:cubicBezTo>
                    <a:pt x="603" y="696"/>
                    <a:pt x="634" y="748"/>
                    <a:pt x="665" y="790"/>
                  </a:cubicBezTo>
                  <a:lnTo>
                    <a:pt x="727" y="852"/>
                  </a:lnTo>
                  <a:cubicBezTo>
                    <a:pt x="748" y="873"/>
                    <a:pt x="769" y="883"/>
                    <a:pt x="790" y="904"/>
                  </a:cubicBezTo>
                  <a:lnTo>
                    <a:pt x="790" y="821"/>
                  </a:lnTo>
                  <a:cubicBezTo>
                    <a:pt x="790" y="790"/>
                    <a:pt x="779" y="769"/>
                    <a:pt x="779" y="737"/>
                  </a:cubicBezTo>
                  <a:lnTo>
                    <a:pt x="748" y="582"/>
                  </a:lnTo>
                  <a:cubicBezTo>
                    <a:pt x="717" y="478"/>
                    <a:pt x="675" y="375"/>
                    <a:pt x="613" y="271"/>
                  </a:cubicBezTo>
                  <a:cubicBezTo>
                    <a:pt x="582" y="229"/>
                    <a:pt x="551" y="177"/>
                    <a:pt x="509" y="135"/>
                  </a:cubicBezTo>
                  <a:cubicBezTo>
                    <a:pt x="458" y="94"/>
                    <a:pt x="405" y="52"/>
                    <a:pt x="343" y="21"/>
                  </a:cubicBezTo>
                  <a:cubicBezTo>
                    <a:pt x="322" y="21"/>
                    <a:pt x="312" y="11"/>
                    <a:pt x="291" y="11"/>
                  </a:cubicBezTo>
                  <a:lnTo>
                    <a:pt x="271" y="11"/>
                  </a:lnTo>
                  <a:cubicBezTo>
                    <a:pt x="260" y="11"/>
                    <a:pt x="250" y="11"/>
                    <a:pt x="239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6461663" y="3631538"/>
              <a:ext cx="12225" cy="17950"/>
            </a:xfrm>
            <a:custGeom>
              <a:rect b="b" l="l" r="r" t="t"/>
              <a:pathLst>
                <a:path extrusionOk="0" h="718" w="489">
                  <a:moveTo>
                    <a:pt x="94" y="1"/>
                  </a:moveTo>
                  <a:cubicBezTo>
                    <a:pt x="84" y="12"/>
                    <a:pt x="73" y="12"/>
                    <a:pt x="63" y="12"/>
                  </a:cubicBezTo>
                  <a:cubicBezTo>
                    <a:pt x="52" y="12"/>
                    <a:pt x="52" y="12"/>
                    <a:pt x="42" y="21"/>
                  </a:cubicBezTo>
                  <a:lnTo>
                    <a:pt x="31" y="21"/>
                  </a:lnTo>
                  <a:cubicBezTo>
                    <a:pt x="21" y="32"/>
                    <a:pt x="11" y="32"/>
                    <a:pt x="1" y="42"/>
                  </a:cubicBezTo>
                  <a:cubicBezTo>
                    <a:pt x="31" y="74"/>
                    <a:pt x="63" y="95"/>
                    <a:pt x="94" y="115"/>
                  </a:cubicBezTo>
                  <a:lnTo>
                    <a:pt x="156" y="178"/>
                  </a:lnTo>
                  <a:cubicBezTo>
                    <a:pt x="177" y="198"/>
                    <a:pt x="187" y="219"/>
                    <a:pt x="197" y="250"/>
                  </a:cubicBezTo>
                  <a:cubicBezTo>
                    <a:pt x="208" y="271"/>
                    <a:pt x="218" y="291"/>
                    <a:pt x="229" y="323"/>
                  </a:cubicBezTo>
                  <a:cubicBezTo>
                    <a:pt x="250" y="374"/>
                    <a:pt x="260" y="437"/>
                    <a:pt x="291" y="510"/>
                  </a:cubicBezTo>
                  <a:cubicBezTo>
                    <a:pt x="301" y="541"/>
                    <a:pt x="322" y="572"/>
                    <a:pt x="343" y="614"/>
                  </a:cubicBezTo>
                  <a:cubicBezTo>
                    <a:pt x="354" y="634"/>
                    <a:pt x="364" y="644"/>
                    <a:pt x="374" y="665"/>
                  </a:cubicBezTo>
                  <a:cubicBezTo>
                    <a:pt x="384" y="686"/>
                    <a:pt x="405" y="697"/>
                    <a:pt x="416" y="718"/>
                  </a:cubicBezTo>
                  <a:lnTo>
                    <a:pt x="437" y="655"/>
                  </a:lnTo>
                  <a:cubicBezTo>
                    <a:pt x="447" y="634"/>
                    <a:pt x="447" y="614"/>
                    <a:pt x="457" y="593"/>
                  </a:cubicBezTo>
                  <a:cubicBezTo>
                    <a:pt x="467" y="561"/>
                    <a:pt x="478" y="520"/>
                    <a:pt x="478" y="478"/>
                  </a:cubicBezTo>
                  <a:cubicBezTo>
                    <a:pt x="488" y="406"/>
                    <a:pt x="488" y="323"/>
                    <a:pt x="457" y="240"/>
                  </a:cubicBezTo>
                  <a:cubicBezTo>
                    <a:pt x="437" y="188"/>
                    <a:pt x="416" y="146"/>
                    <a:pt x="384" y="115"/>
                  </a:cubicBezTo>
                  <a:cubicBezTo>
                    <a:pt x="354" y="74"/>
                    <a:pt x="312" y="42"/>
                    <a:pt x="260" y="21"/>
                  </a:cubicBezTo>
                  <a:cubicBezTo>
                    <a:pt x="218" y="1"/>
                    <a:pt x="167" y="1"/>
                    <a:pt x="125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6479838" y="3557463"/>
              <a:ext cx="204050" cy="124900"/>
            </a:xfrm>
            <a:custGeom>
              <a:rect b="b" l="l" r="r" t="t"/>
              <a:pathLst>
                <a:path extrusionOk="0" h="4996" w="8162">
                  <a:moveTo>
                    <a:pt x="5790" y="0"/>
                  </a:moveTo>
                  <a:cubicBezTo>
                    <a:pt x="5248" y="0"/>
                    <a:pt x="4704" y="102"/>
                    <a:pt x="4195" y="306"/>
                  </a:cubicBezTo>
                  <a:cubicBezTo>
                    <a:pt x="4548" y="929"/>
                    <a:pt x="4569" y="1978"/>
                    <a:pt x="4184" y="2611"/>
                  </a:cubicBezTo>
                  <a:cubicBezTo>
                    <a:pt x="3821" y="3192"/>
                    <a:pt x="2772" y="3431"/>
                    <a:pt x="2160" y="3524"/>
                  </a:cubicBezTo>
                  <a:cubicBezTo>
                    <a:pt x="1703" y="3587"/>
                    <a:pt x="1226" y="3556"/>
                    <a:pt x="799" y="3732"/>
                  </a:cubicBezTo>
                  <a:cubicBezTo>
                    <a:pt x="363" y="3909"/>
                    <a:pt x="0" y="4417"/>
                    <a:pt x="176" y="4864"/>
                  </a:cubicBezTo>
                  <a:cubicBezTo>
                    <a:pt x="614" y="4964"/>
                    <a:pt x="1061" y="4995"/>
                    <a:pt x="1508" y="4995"/>
                  </a:cubicBezTo>
                  <a:cubicBezTo>
                    <a:pt x="1899" y="4995"/>
                    <a:pt x="2292" y="4971"/>
                    <a:pt x="2679" y="4947"/>
                  </a:cubicBezTo>
                  <a:lnTo>
                    <a:pt x="7289" y="4636"/>
                  </a:lnTo>
                  <a:cubicBezTo>
                    <a:pt x="7455" y="4625"/>
                    <a:pt x="7621" y="4604"/>
                    <a:pt x="7746" y="4500"/>
                  </a:cubicBezTo>
                  <a:cubicBezTo>
                    <a:pt x="8161" y="4168"/>
                    <a:pt x="7465" y="3016"/>
                    <a:pt x="7278" y="2705"/>
                  </a:cubicBezTo>
                  <a:cubicBezTo>
                    <a:pt x="7185" y="2538"/>
                    <a:pt x="7081" y="2393"/>
                    <a:pt x="7019" y="2216"/>
                  </a:cubicBezTo>
                  <a:cubicBezTo>
                    <a:pt x="6967" y="2050"/>
                    <a:pt x="6967" y="1874"/>
                    <a:pt x="6957" y="1708"/>
                  </a:cubicBezTo>
                  <a:cubicBezTo>
                    <a:pt x="6946" y="1272"/>
                    <a:pt x="6925" y="825"/>
                    <a:pt x="7050" y="420"/>
                  </a:cubicBezTo>
                  <a:cubicBezTo>
                    <a:pt x="7071" y="347"/>
                    <a:pt x="7091" y="285"/>
                    <a:pt x="7123" y="213"/>
                  </a:cubicBezTo>
                  <a:cubicBezTo>
                    <a:pt x="6693" y="71"/>
                    <a:pt x="6242" y="0"/>
                    <a:pt x="5790" y="0"/>
                  </a:cubicBezTo>
                  <a:close/>
                </a:path>
              </a:pathLst>
            </a:custGeom>
            <a:solidFill>
              <a:srgbClr val="FFC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6480613" y="3663213"/>
              <a:ext cx="199875" cy="22625"/>
            </a:xfrm>
            <a:custGeom>
              <a:rect b="b" l="l" r="r" t="t"/>
              <a:pathLst>
                <a:path extrusionOk="0" h="905" w="7995">
                  <a:moveTo>
                    <a:pt x="7840" y="0"/>
                  </a:moveTo>
                  <a:lnTo>
                    <a:pt x="7840" y="0"/>
                  </a:lnTo>
                  <a:cubicBezTo>
                    <a:pt x="6396" y="333"/>
                    <a:pt x="4891" y="427"/>
                    <a:pt x="3426" y="457"/>
                  </a:cubicBezTo>
                  <a:cubicBezTo>
                    <a:pt x="3084" y="468"/>
                    <a:pt x="2741" y="473"/>
                    <a:pt x="2399" y="473"/>
                  </a:cubicBezTo>
                  <a:cubicBezTo>
                    <a:pt x="2056" y="473"/>
                    <a:pt x="1713" y="468"/>
                    <a:pt x="1371" y="457"/>
                  </a:cubicBezTo>
                  <a:cubicBezTo>
                    <a:pt x="914" y="436"/>
                    <a:pt x="457" y="406"/>
                    <a:pt x="0" y="374"/>
                  </a:cubicBezTo>
                  <a:lnTo>
                    <a:pt x="0" y="665"/>
                  </a:lnTo>
                  <a:cubicBezTo>
                    <a:pt x="0" y="706"/>
                    <a:pt x="11" y="748"/>
                    <a:pt x="42" y="780"/>
                  </a:cubicBezTo>
                  <a:cubicBezTo>
                    <a:pt x="52" y="790"/>
                    <a:pt x="62" y="790"/>
                    <a:pt x="83" y="800"/>
                  </a:cubicBezTo>
                  <a:lnTo>
                    <a:pt x="104" y="800"/>
                  </a:lnTo>
                  <a:cubicBezTo>
                    <a:pt x="568" y="880"/>
                    <a:pt x="1029" y="905"/>
                    <a:pt x="1489" y="905"/>
                  </a:cubicBezTo>
                  <a:cubicBezTo>
                    <a:pt x="2111" y="905"/>
                    <a:pt x="2732" y="859"/>
                    <a:pt x="3364" y="842"/>
                  </a:cubicBezTo>
                  <a:cubicBezTo>
                    <a:pt x="4579" y="800"/>
                    <a:pt x="5794" y="769"/>
                    <a:pt x="6998" y="727"/>
                  </a:cubicBezTo>
                  <a:cubicBezTo>
                    <a:pt x="7086" y="727"/>
                    <a:pt x="7194" y="732"/>
                    <a:pt x="7304" y="732"/>
                  </a:cubicBezTo>
                  <a:cubicBezTo>
                    <a:pt x="7468" y="732"/>
                    <a:pt x="7638" y="721"/>
                    <a:pt x="7756" y="665"/>
                  </a:cubicBezTo>
                  <a:cubicBezTo>
                    <a:pt x="7995" y="551"/>
                    <a:pt x="7912" y="260"/>
                    <a:pt x="7840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6574313" y="3629363"/>
              <a:ext cx="20800" cy="24000"/>
            </a:xfrm>
            <a:custGeom>
              <a:rect b="b" l="l" r="r" t="t"/>
              <a:pathLst>
                <a:path extrusionOk="0" h="960" w="832">
                  <a:moveTo>
                    <a:pt x="255" y="1"/>
                  </a:moveTo>
                  <a:cubicBezTo>
                    <a:pt x="222" y="1"/>
                    <a:pt x="189" y="6"/>
                    <a:pt x="156" y="15"/>
                  </a:cubicBezTo>
                  <a:cubicBezTo>
                    <a:pt x="146" y="15"/>
                    <a:pt x="125" y="25"/>
                    <a:pt x="114" y="25"/>
                  </a:cubicBezTo>
                  <a:cubicBezTo>
                    <a:pt x="94" y="36"/>
                    <a:pt x="84" y="46"/>
                    <a:pt x="73" y="57"/>
                  </a:cubicBezTo>
                  <a:cubicBezTo>
                    <a:pt x="52" y="67"/>
                    <a:pt x="42" y="78"/>
                    <a:pt x="31" y="88"/>
                  </a:cubicBezTo>
                  <a:lnTo>
                    <a:pt x="1" y="119"/>
                  </a:lnTo>
                  <a:lnTo>
                    <a:pt x="135" y="119"/>
                  </a:lnTo>
                  <a:cubicBezTo>
                    <a:pt x="146" y="119"/>
                    <a:pt x="156" y="129"/>
                    <a:pt x="167" y="129"/>
                  </a:cubicBezTo>
                  <a:cubicBezTo>
                    <a:pt x="208" y="140"/>
                    <a:pt x="250" y="161"/>
                    <a:pt x="281" y="192"/>
                  </a:cubicBezTo>
                  <a:cubicBezTo>
                    <a:pt x="333" y="244"/>
                    <a:pt x="384" y="327"/>
                    <a:pt x="437" y="420"/>
                  </a:cubicBezTo>
                  <a:cubicBezTo>
                    <a:pt x="488" y="503"/>
                    <a:pt x="541" y="597"/>
                    <a:pt x="603" y="701"/>
                  </a:cubicBezTo>
                  <a:cubicBezTo>
                    <a:pt x="634" y="742"/>
                    <a:pt x="665" y="794"/>
                    <a:pt x="707" y="835"/>
                  </a:cubicBezTo>
                  <a:cubicBezTo>
                    <a:pt x="727" y="856"/>
                    <a:pt x="748" y="877"/>
                    <a:pt x="758" y="898"/>
                  </a:cubicBezTo>
                  <a:cubicBezTo>
                    <a:pt x="779" y="929"/>
                    <a:pt x="811" y="950"/>
                    <a:pt x="831" y="960"/>
                  </a:cubicBezTo>
                  <a:cubicBezTo>
                    <a:pt x="831" y="929"/>
                    <a:pt x="831" y="908"/>
                    <a:pt x="821" y="877"/>
                  </a:cubicBezTo>
                  <a:cubicBezTo>
                    <a:pt x="821" y="846"/>
                    <a:pt x="821" y="815"/>
                    <a:pt x="811" y="784"/>
                  </a:cubicBezTo>
                  <a:cubicBezTo>
                    <a:pt x="811" y="731"/>
                    <a:pt x="800" y="680"/>
                    <a:pt x="779" y="618"/>
                  </a:cubicBezTo>
                  <a:cubicBezTo>
                    <a:pt x="748" y="503"/>
                    <a:pt x="707" y="399"/>
                    <a:pt x="654" y="295"/>
                  </a:cubicBezTo>
                  <a:cubicBezTo>
                    <a:pt x="624" y="244"/>
                    <a:pt x="582" y="192"/>
                    <a:pt x="541" y="140"/>
                  </a:cubicBezTo>
                  <a:cubicBezTo>
                    <a:pt x="488" y="99"/>
                    <a:pt x="437" y="57"/>
                    <a:pt x="374" y="25"/>
                  </a:cubicBezTo>
                  <a:cubicBezTo>
                    <a:pt x="334" y="9"/>
                    <a:pt x="294" y="1"/>
                    <a:pt x="255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6553813" y="3639088"/>
              <a:ext cx="12750" cy="19225"/>
            </a:xfrm>
            <a:custGeom>
              <a:rect b="b" l="l" r="r" t="t"/>
              <a:pathLst>
                <a:path extrusionOk="0" h="769" w="510">
                  <a:moveTo>
                    <a:pt x="104" y="0"/>
                  </a:moveTo>
                  <a:cubicBezTo>
                    <a:pt x="94" y="0"/>
                    <a:pt x="83" y="10"/>
                    <a:pt x="62" y="10"/>
                  </a:cubicBezTo>
                  <a:cubicBezTo>
                    <a:pt x="42" y="10"/>
                    <a:pt x="21" y="21"/>
                    <a:pt x="0" y="31"/>
                  </a:cubicBezTo>
                  <a:cubicBezTo>
                    <a:pt x="21" y="52"/>
                    <a:pt x="42" y="63"/>
                    <a:pt x="52" y="72"/>
                  </a:cubicBezTo>
                  <a:cubicBezTo>
                    <a:pt x="73" y="83"/>
                    <a:pt x="94" y="104"/>
                    <a:pt x="104" y="114"/>
                  </a:cubicBezTo>
                  <a:cubicBezTo>
                    <a:pt x="135" y="135"/>
                    <a:pt x="156" y="156"/>
                    <a:pt x="177" y="187"/>
                  </a:cubicBezTo>
                  <a:cubicBezTo>
                    <a:pt x="187" y="208"/>
                    <a:pt x="198" y="229"/>
                    <a:pt x="219" y="249"/>
                  </a:cubicBezTo>
                  <a:cubicBezTo>
                    <a:pt x="228" y="280"/>
                    <a:pt x="239" y="312"/>
                    <a:pt x="249" y="332"/>
                  </a:cubicBezTo>
                  <a:cubicBezTo>
                    <a:pt x="270" y="395"/>
                    <a:pt x="281" y="467"/>
                    <a:pt x="312" y="540"/>
                  </a:cubicBezTo>
                  <a:cubicBezTo>
                    <a:pt x="322" y="582"/>
                    <a:pt x="343" y="612"/>
                    <a:pt x="364" y="654"/>
                  </a:cubicBezTo>
                  <a:cubicBezTo>
                    <a:pt x="364" y="665"/>
                    <a:pt x="374" y="675"/>
                    <a:pt x="374" y="685"/>
                  </a:cubicBezTo>
                  <a:cubicBezTo>
                    <a:pt x="385" y="695"/>
                    <a:pt x="385" y="706"/>
                    <a:pt x="395" y="716"/>
                  </a:cubicBezTo>
                  <a:cubicBezTo>
                    <a:pt x="405" y="737"/>
                    <a:pt x="426" y="748"/>
                    <a:pt x="436" y="769"/>
                  </a:cubicBezTo>
                  <a:lnTo>
                    <a:pt x="457" y="706"/>
                  </a:lnTo>
                  <a:cubicBezTo>
                    <a:pt x="468" y="685"/>
                    <a:pt x="468" y="665"/>
                    <a:pt x="478" y="644"/>
                  </a:cubicBezTo>
                  <a:cubicBezTo>
                    <a:pt x="488" y="602"/>
                    <a:pt x="498" y="561"/>
                    <a:pt x="498" y="519"/>
                  </a:cubicBezTo>
                  <a:cubicBezTo>
                    <a:pt x="509" y="436"/>
                    <a:pt x="509" y="353"/>
                    <a:pt x="478" y="259"/>
                  </a:cubicBezTo>
                  <a:cubicBezTo>
                    <a:pt x="457" y="208"/>
                    <a:pt x="436" y="166"/>
                    <a:pt x="405" y="125"/>
                  </a:cubicBezTo>
                  <a:cubicBezTo>
                    <a:pt x="374" y="83"/>
                    <a:pt x="332" y="52"/>
                    <a:pt x="281" y="31"/>
                  </a:cubicBezTo>
                  <a:cubicBezTo>
                    <a:pt x="239" y="0"/>
                    <a:pt x="187" y="0"/>
                    <a:pt x="135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6229863" y="2037188"/>
              <a:ext cx="446225" cy="446525"/>
            </a:xfrm>
            <a:custGeom>
              <a:rect b="b" l="l" r="r" t="t"/>
              <a:pathLst>
                <a:path extrusionOk="0" h="17861" w="17849">
                  <a:moveTo>
                    <a:pt x="17165" y="1"/>
                  </a:moveTo>
                  <a:cubicBezTo>
                    <a:pt x="17051" y="1"/>
                    <a:pt x="16934" y="24"/>
                    <a:pt x="16820" y="56"/>
                  </a:cubicBezTo>
                  <a:cubicBezTo>
                    <a:pt x="15844" y="336"/>
                    <a:pt x="15087" y="1115"/>
                    <a:pt x="14578" y="1997"/>
                  </a:cubicBezTo>
                  <a:cubicBezTo>
                    <a:pt x="14069" y="2869"/>
                    <a:pt x="13768" y="3856"/>
                    <a:pt x="13384" y="4791"/>
                  </a:cubicBezTo>
                  <a:cubicBezTo>
                    <a:pt x="13332" y="4925"/>
                    <a:pt x="13280" y="5050"/>
                    <a:pt x="13228" y="5174"/>
                  </a:cubicBezTo>
                  <a:cubicBezTo>
                    <a:pt x="12450" y="7013"/>
                    <a:pt x="11494" y="8757"/>
                    <a:pt x="10591" y="10532"/>
                  </a:cubicBezTo>
                  <a:cubicBezTo>
                    <a:pt x="9760" y="12172"/>
                    <a:pt x="9106" y="13221"/>
                    <a:pt x="7404" y="14062"/>
                  </a:cubicBezTo>
                  <a:cubicBezTo>
                    <a:pt x="5223" y="15132"/>
                    <a:pt x="2845" y="16274"/>
                    <a:pt x="426" y="16627"/>
                  </a:cubicBezTo>
                  <a:cubicBezTo>
                    <a:pt x="0" y="16689"/>
                    <a:pt x="676" y="17654"/>
                    <a:pt x="873" y="17728"/>
                  </a:cubicBezTo>
                  <a:cubicBezTo>
                    <a:pt x="1170" y="17824"/>
                    <a:pt x="1519" y="17860"/>
                    <a:pt x="1881" y="17860"/>
                  </a:cubicBezTo>
                  <a:cubicBezTo>
                    <a:pt x="2494" y="17860"/>
                    <a:pt x="3146" y="17757"/>
                    <a:pt x="3655" y="17665"/>
                  </a:cubicBezTo>
                  <a:cubicBezTo>
                    <a:pt x="4787" y="17468"/>
                    <a:pt x="5919" y="17260"/>
                    <a:pt x="7051" y="17022"/>
                  </a:cubicBezTo>
                  <a:cubicBezTo>
                    <a:pt x="8452" y="16720"/>
                    <a:pt x="10445" y="16523"/>
                    <a:pt x="11681" y="15765"/>
                  </a:cubicBezTo>
                  <a:cubicBezTo>
                    <a:pt x="13643" y="14560"/>
                    <a:pt x="14059" y="11549"/>
                    <a:pt x="15325" y="9774"/>
                  </a:cubicBezTo>
                  <a:cubicBezTo>
                    <a:pt x="15606" y="9390"/>
                    <a:pt x="15876" y="9006"/>
                    <a:pt x="16052" y="8559"/>
                  </a:cubicBezTo>
                  <a:cubicBezTo>
                    <a:pt x="16374" y="7749"/>
                    <a:pt x="16312" y="6836"/>
                    <a:pt x="16354" y="5963"/>
                  </a:cubicBezTo>
                  <a:cubicBezTo>
                    <a:pt x="16416" y="4510"/>
                    <a:pt x="16800" y="3077"/>
                    <a:pt x="17464" y="1790"/>
                  </a:cubicBezTo>
                  <a:cubicBezTo>
                    <a:pt x="17620" y="1489"/>
                    <a:pt x="17786" y="1187"/>
                    <a:pt x="17817" y="855"/>
                  </a:cubicBezTo>
                  <a:cubicBezTo>
                    <a:pt x="17849" y="523"/>
                    <a:pt x="17693" y="149"/>
                    <a:pt x="17381" y="35"/>
                  </a:cubicBezTo>
                  <a:cubicBezTo>
                    <a:pt x="17312" y="11"/>
                    <a:pt x="17239" y="1"/>
                    <a:pt x="1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6602363" y="1925138"/>
              <a:ext cx="484900" cy="768500"/>
            </a:xfrm>
            <a:custGeom>
              <a:rect b="b" l="l" r="r" t="t"/>
              <a:pathLst>
                <a:path extrusionOk="0" h="30740" w="19396">
                  <a:moveTo>
                    <a:pt x="10633" y="1"/>
                  </a:moveTo>
                  <a:cubicBezTo>
                    <a:pt x="8568" y="1"/>
                    <a:pt x="6361" y="943"/>
                    <a:pt x="4568" y="1599"/>
                  </a:cubicBezTo>
                  <a:cubicBezTo>
                    <a:pt x="3270" y="2077"/>
                    <a:pt x="1775" y="2773"/>
                    <a:pt x="1516" y="4133"/>
                  </a:cubicBezTo>
                  <a:cubicBezTo>
                    <a:pt x="1433" y="4590"/>
                    <a:pt x="1505" y="5046"/>
                    <a:pt x="1495" y="5514"/>
                  </a:cubicBezTo>
                  <a:cubicBezTo>
                    <a:pt x="1484" y="6802"/>
                    <a:pt x="893" y="8006"/>
                    <a:pt x="508" y="9231"/>
                  </a:cubicBezTo>
                  <a:cubicBezTo>
                    <a:pt x="135" y="10466"/>
                    <a:pt x="0" y="11920"/>
                    <a:pt x="799" y="12937"/>
                  </a:cubicBezTo>
                  <a:cubicBezTo>
                    <a:pt x="1371" y="13664"/>
                    <a:pt x="2284" y="13996"/>
                    <a:pt x="3000" y="14578"/>
                  </a:cubicBezTo>
                  <a:cubicBezTo>
                    <a:pt x="4454" y="15761"/>
                    <a:pt x="4911" y="18025"/>
                    <a:pt x="5513" y="19707"/>
                  </a:cubicBezTo>
                  <a:cubicBezTo>
                    <a:pt x="5845" y="20662"/>
                    <a:pt x="6167" y="21649"/>
                    <a:pt x="6364" y="22646"/>
                  </a:cubicBezTo>
                  <a:cubicBezTo>
                    <a:pt x="6624" y="23933"/>
                    <a:pt x="6707" y="25241"/>
                    <a:pt x="6427" y="26539"/>
                  </a:cubicBezTo>
                  <a:cubicBezTo>
                    <a:pt x="6260" y="27276"/>
                    <a:pt x="5990" y="27982"/>
                    <a:pt x="5897" y="28730"/>
                  </a:cubicBezTo>
                  <a:cubicBezTo>
                    <a:pt x="5877" y="28896"/>
                    <a:pt x="5877" y="29072"/>
                    <a:pt x="5960" y="29208"/>
                  </a:cubicBezTo>
                  <a:cubicBezTo>
                    <a:pt x="6074" y="29384"/>
                    <a:pt x="6302" y="29436"/>
                    <a:pt x="6500" y="29487"/>
                  </a:cubicBezTo>
                  <a:lnTo>
                    <a:pt x="10081" y="30235"/>
                  </a:lnTo>
                  <a:cubicBezTo>
                    <a:pt x="11282" y="30483"/>
                    <a:pt x="12492" y="30740"/>
                    <a:pt x="13718" y="30740"/>
                  </a:cubicBezTo>
                  <a:cubicBezTo>
                    <a:pt x="13828" y="30740"/>
                    <a:pt x="13938" y="30738"/>
                    <a:pt x="14048" y="30733"/>
                  </a:cubicBezTo>
                  <a:cubicBezTo>
                    <a:pt x="15616" y="30661"/>
                    <a:pt x="17121" y="30142"/>
                    <a:pt x="18595" y="29623"/>
                  </a:cubicBezTo>
                  <a:cubicBezTo>
                    <a:pt x="18959" y="29498"/>
                    <a:pt x="19395" y="29259"/>
                    <a:pt x="19343" y="28885"/>
                  </a:cubicBezTo>
                  <a:cubicBezTo>
                    <a:pt x="19322" y="28719"/>
                    <a:pt x="19197" y="28585"/>
                    <a:pt x="19094" y="28449"/>
                  </a:cubicBezTo>
                  <a:cubicBezTo>
                    <a:pt x="17723" y="26809"/>
                    <a:pt x="17381" y="24566"/>
                    <a:pt x="17132" y="22438"/>
                  </a:cubicBezTo>
                  <a:cubicBezTo>
                    <a:pt x="16903" y="20507"/>
                    <a:pt x="16529" y="18451"/>
                    <a:pt x="16550" y="16499"/>
                  </a:cubicBezTo>
                  <a:cubicBezTo>
                    <a:pt x="16571" y="15076"/>
                    <a:pt x="16768" y="13664"/>
                    <a:pt x="16675" y="12221"/>
                  </a:cubicBezTo>
                  <a:cubicBezTo>
                    <a:pt x="16581" y="10747"/>
                    <a:pt x="16352" y="9273"/>
                    <a:pt x="15875" y="7881"/>
                  </a:cubicBezTo>
                  <a:cubicBezTo>
                    <a:pt x="15636" y="7206"/>
                    <a:pt x="15356" y="6552"/>
                    <a:pt x="14993" y="5939"/>
                  </a:cubicBezTo>
                  <a:cubicBezTo>
                    <a:pt x="14791" y="5619"/>
                    <a:pt x="13973" y="4875"/>
                    <a:pt x="13757" y="4471"/>
                  </a:cubicBezTo>
                  <a:lnTo>
                    <a:pt x="13757" y="4471"/>
                  </a:lnTo>
                  <a:cubicBezTo>
                    <a:pt x="13840" y="4598"/>
                    <a:pt x="14007" y="4675"/>
                    <a:pt x="14174" y="4675"/>
                  </a:cubicBezTo>
                  <a:cubicBezTo>
                    <a:pt x="14226" y="4675"/>
                    <a:pt x="14279" y="4668"/>
                    <a:pt x="14328" y="4652"/>
                  </a:cubicBezTo>
                  <a:cubicBezTo>
                    <a:pt x="14577" y="4559"/>
                    <a:pt x="14744" y="4320"/>
                    <a:pt x="14847" y="4070"/>
                  </a:cubicBezTo>
                  <a:cubicBezTo>
                    <a:pt x="15263" y="2981"/>
                    <a:pt x="14650" y="1724"/>
                    <a:pt x="13736" y="997"/>
                  </a:cubicBezTo>
                  <a:cubicBezTo>
                    <a:pt x="12799" y="270"/>
                    <a:pt x="11736" y="1"/>
                    <a:pt x="10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6490213" y="2053813"/>
              <a:ext cx="482850" cy="445650"/>
            </a:xfrm>
            <a:custGeom>
              <a:rect b="b" l="l" r="r" t="t"/>
              <a:pathLst>
                <a:path extrusionOk="0" h="17826" w="19314">
                  <a:moveTo>
                    <a:pt x="16997" y="0"/>
                  </a:moveTo>
                  <a:cubicBezTo>
                    <a:pt x="16795" y="0"/>
                    <a:pt x="16577" y="31"/>
                    <a:pt x="16343" y="97"/>
                  </a:cubicBezTo>
                  <a:cubicBezTo>
                    <a:pt x="15626" y="305"/>
                    <a:pt x="15097" y="928"/>
                    <a:pt x="14786" y="1602"/>
                  </a:cubicBezTo>
                  <a:cubicBezTo>
                    <a:pt x="14484" y="2287"/>
                    <a:pt x="14380" y="3035"/>
                    <a:pt x="14256" y="3762"/>
                  </a:cubicBezTo>
                  <a:cubicBezTo>
                    <a:pt x="13768" y="6544"/>
                    <a:pt x="13291" y="9628"/>
                    <a:pt x="11639" y="11996"/>
                  </a:cubicBezTo>
                  <a:cubicBezTo>
                    <a:pt x="11224" y="12608"/>
                    <a:pt x="10705" y="13127"/>
                    <a:pt x="10114" y="13574"/>
                  </a:cubicBezTo>
                  <a:cubicBezTo>
                    <a:pt x="8909" y="14488"/>
                    <a:pt x="7424" y="15173"/>
                    <a:pt x="5960" y="15547"/>
                  </a:cubicBezTo>
                  <a:cubicBezTo>
                    <a:pt x="4528" y="15910"/>
                    <a:pt x="2991" y="16304"/>
                    <a:pt x="1496" y="16387"/>
                  </a:cubicBezTo>
                  <a:cubicBezTo>
                    <a:pt x="1007" y="16408"/>
                    <a:pt x="458" y="16440"/>
                    <a:pt x="125" y="16803"/>
                  </a:cubicBezTo>
                  <a:cubicBezTo>
                    <a:pt x="63" y="16876"/>
                    <a:pt x="1" y="16969"/>
                    <a:pt x="42" y="17063"/>
                  </a:cubicBezTo>
                  <a:cubicBezTo>
                    <a:pt x="94" y="17187"/>
                    <a:pt x="250" y="17187"/>
                    <a:pt x="384" y="17187"/>
                  </a:cubicBezTo>
                  <a:cubicBezTo>
                    <a:pt x="758" y="17187"/>
                    <a:pt x="1132" y="17312"/>
                    <a:pt x="1423" y="17540"/>
                  </a:cubicBezTo>
                  <a:cubicBezTo>
                    <a:pt x="1506" y="17592"/>
                    <a:pt x="1589" y="17665"/>
                    <a:pt x="1693" y="17695"/>
                  </a:cubicBezTo>
                  <a:cubicBezTo>
                    <a:pt x="1715" y="17700"/>
                    <a:pt x="1738" y="17702"/>
                    <a:pt x="1761" y="17702"/>
                  </a:cubicBezTo>
                  <a:cubicBezTo>
                    <a:pt x="1839" y="17702"/>
                    <a:pt x="1922" y="17681"/>
                    <a:pt x="1994" y="17665"/>
                  </a:cubicBezTo>
                  <a:cubicBezTo>
                    <a:pt x="2127" y="17637"/>
                    <a:pt x="2254" y="17626"/>
                    <a:pt x="2379" y="17626"/>
                  </a:cubicBezTo>
                  <a:cubicBezTo>
                    <a:pt x="2634" y="17626"/>
                    <a:pt x="2878" y="17675"/>
                    <a:pt x="3136" y="17737"/>
                  </a:cubicBezTo>
                  <a:cubicBezTo>
                    <a:pt x="3404" y="17801"/>
                    <a:pt x="3609" y="17826"/>
                    <a:pt x="3846" y="17826"/>
                  </a:cubicBezTo>
                  <a:cubicBezTo>
                    <a:pt x="3959" y="17826"/>
                    <a:pt x="4079" y="17820"/>
                    <a:pt x="4216" y="17810"/>
                  </a:cubicBezTo>
                  <a:cubicBezTo>
                    <a:pt x="5169" y="17745"/>
                    <a:pt x="6078" y="17609"/>
                    <a:pt x="7007" y="17609"/>
                  </a:cubicBezTo>
                  <a:cubicBezTo>
                    <a:pt x="7262" y="17609"/>
                    <a:pt x="7518" y="17619"/>
                    <a:pt x="7777" y="17644"/>
                  </a:cubicBezTo>
                  <a:cubicBezTo>
                    <a:pt x="8226" y="17687"/>
                    <a:pt x="8679" y="17709"/>
                    <a:pt x="9133" y="17709"/>
                  </a:cubicBezTo>
                  <a:cubicBezTo>
                    <a:pt x="9980" y="17709"/>
                    <a:pt x="10829" y="17633"/>
                    <a:pt x="11660" y="17478"/>
                  </a:cubicBezTo>
                  <a:cubicBezTo>
                    <a:pt x="12356" y="17353"/>
                    <a:pt x="13051" y="17166"/>
                    <a:pt x="13633" y="16761"/>
                  </a:cubicBezTo>
                  <a:cubicBezTo>
                    <a:pt x="14090" y="16440"/>
                    <a:pt x="14453" y="15983"/>
                    <a:pt x="14931" y="15692"/>
                  </a:cubicBezTo>
                  <a:cubicBezTo>
                    <a:pt x="15128" y="15567"/>
                    <a:pt x="15356" y="15464"/>
                    <a:pt x="15513" y="15297"/>
                  </a:cubicBezTo>
                  <a:cubicBezTo>
                    <a:pt x="15762" y="15017"/>
                    <a:pt x="15803" y="14622"/>
                    <a:pt x="15855" y="14248"/>
                  </a:cubicBezTo>
                  <a:cubicBezTo>
                    <a:pt x="16187" y="12047"/>
                    <a:pt x="17412" y="10085"/>
                    <a:pt x="17942" y="7936"/>
                  </a:cubicBezTo>
                  <a:cubicBezTo>
                    <a:pt x="18108" y="7240"/>
                    <a:pt x="18201" y="6524"/>
                    <a:pt x="18409" y="5849"/>
                  </a:cubicBezTo>
                  <a:cubicBezTo>
                    <a:pt x="18617" y="5174"/>
                    <a:pt x="18928" y="4541"/>
                    <a:pt x="19053" y="3845"/>
                  </a:cubicBezTo>
                  <a:cubicBezTo>
                    <a:pt x="19314" y="2345"/>
                    <a:pt x="18764" y="0"/>
                    <a:pt x="16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6136938" y="2436688"/>
              <a:ext cx="122025" cy="95900"/>
            </a:xfrm>
            <a:custGeom>
              <a:rect b="b" l="l" r="r" t="t"/>
              <a:pathLst>
                <a:path extrusionOk="0" h="3836" w="4881">
                  <a:moveTo>
                    <a:pt x="3856" y="1"/>
                  </a:moveTo>
                  <a:cubicBezTo>
                    <a:pt x="3556" y="1"/>
                    <a:pt x="3251" y="285"/>
                    <a:pt x="2932" y="285"/>
                  </a:cubicBezTo>
                  <a:cubicBezTo>
                    <a:pt x="2883" y="285"/>
                    <a:pt x="2833" y="278"/>
                    <a:pt x="2783" y="262"/>
                  </a:cubicBezTo>
                  <a:cubicBezTo>
                    <a:pt x="2669" y="221"/>
                    <a:pt x="2596" y="117"/>
                    <a:pt x="2482" y="96"/>
                  </a:cubicBezTo>
                  <a:cubicBezTo>
                    <a:pt x="2469" y="94"/>
                    <a:pt x="2457" y="93"/>
                    <a:pt x="2444" y="93"/>
                  </a:cubicBezTo>
                  <a:cubicBezTo>
                    <a:pt x="2254" y="93"/>
                    <a:pt x="2097" y="300"/>
                    <a:pt x="1932" y="398"/>
                  </a:cubicBezTo>
                  <a:cubicBezTo>
                    <a:pt x="1867" y="441"/>
                    <a:pt x="1817" y="459"/>
                    <a:pt x="1761" y="459"/>
                  </a:cubicBezTo>
                  <a:cubicBezTo>
                    <a:pt x="1737" y="459"/>
                    <a:pt x="1711" y="456"/>
                    <a:pt x="1682" y="449"/>
                  </a:cubicBezTo>
                  <a:cubicBezTo>
                    <a:pt x="1558" y="419"/>
                    <a:pt x="1516" y="294"/>
                    <a:pt x="1402" y="252"/>
                  </a:cubicBezTo>
                  <a:cubicBezTo>
                    <a:pt x="1391" y="248"/>
                    <a:pt x="1380" y="246"/>
                    <a:pt x="1368" y="246"/>
                  </a:cubicBezTo>
                  <a:cubicBezTo>
                    <a:pt x="1294" y="246"/>
                    <a:pt x="1217" y="326"/>
                    <a:pt x="1163" y="398"/>
                  </a:cubicBezTo>
                  <a:cubicBezTo>
                    <a:pt x="1059" y="532"/>
                    <a:pt x="966" y="668"/>
                    <a:pt x="893" y="823"/>
                  </a:cubicBezTo>
                  <a:cubicBezTo>
                    <a:pt x="843" y="772"/>
                    <a:pt x="776" y="747"/>
                    <a:pt x="705" y="747"/>
                  </a:cubicBezTo>
                  <a:cubicBezTo>
                    <a:pt x="675" y="747"/>
                    <a:pt x="644" y="752"/>
                    <a:pt x="613" y="761"/>
                  </a:cubicBezTo>
                  <a:cubicBezTo>
                    <a:pt x="519" y="802"/>
                    <a:pt x="436" y="875"/>
                    <a:pt x="364" y="968"/>
                  </a:cubicBezTo>
                  <a:cubicBezTo>
                    <a:pt x="115" y="1280"/>
                    <a:pt x="42" y="1716"/>
                    <a:pt x="21" y="2121"/>
                  </a:cubicBezTo>
                  <a:cubicBezTo>
                    <a:pt x="0" y="2433"/>
                    <a:pt x="0" y="2744"/>
                    <a:pt x="94" y="3024"/>
                  </a:cubicBezTo>
                  <a:cubicBezTo>
                    <a:pt x="187" y="3305"/>
                    <a:pt x="374" y="3554"/>
                    <a:pt x="623" y="3606"/>
                  </a:cubicBezTo>
                  <a:cubicBezTo>
                    <a:pt x="650" y="3610"/>
                    <a:pt x="676" y="3612"/>
                    <a:pt x="700" y="3612"/>
                  </a:cubicBezTo>
                  <a:cubicBezTo>
                    <a:pt x="742" y="3612"/>
                    <a:pt x="782" y="3605"/>
                    <a:pt x="821" y="3585"/>
                  </a:cubicBezTo>
                  <a:cubicBezTo>
                    <a:pt x="910" y="3541"/>
                    <a:pt x="913" y="3508"/>
                    <a:pt x="931" y="3508"/>
                  </a:cubicBezTo>
                  <a:cubicBezTo>
                    <a:pt x="942" y="3508"/>
                    <a:pt x="959" y="3522"/>
                    <a:pt x="1008" y="3554"/>
                  </a:cubicBezTo>
                  <a:cubicBezTo>
                    <a:pt x="1101" y="3616"/>
                    <a:pt x="1163" y="3689"/>
                    <a:pt x="1278" y="3709"/>
                  </a:cubicBezTo>
                  <a:cubicBezTo>
                    <a:pt x="1299" y="3714"/>
                    <a:pt x="1319" y="3715"/>
                    <a:pt x="1339" y="3715"/>
                  </a:cubicBezTo>
                  <a:cubicBezTo>
                    <a:pt x="1471" y="3715"/>
                    <a:pt x="1568" y="3631"/>
                    <a:pt x="1703" y="3585"/>
                  </a:cubicBezTo>
                  <a:cubicBezTo>
                    <a:pt x="1728" y="3578"/>
                    <a:pt x="1750" y="3575"/>
                    <a:pt x="1770" y="3575"/>
                  </a:cubicBezTo>
                  <a:cubicBezTo>
                    <a:pt x="1877" y="3575"/>
                    <a:pt x="1930" y="3659"/>
                    <a:pt x="2035" y="3720"/>
                  </a:cubicBezTo>
                  <a:cubicBezTo>
                    <a:pt x="2177" y="3799"/>
                    <a:pt x="2342" y="3835"/>
                    <a:pt x="2508" y="3835"/>
                  </a:cubicBezTo>
                  <a:cubicBezTo>
                    <a:pt x="2562" y="3835"/>
                    <a:pt x="2616" y="3832"/>
                    <a:pt x="2669" y="3824"/>
                  </a:cubicBezTo>
                  <a:cubicBezTo>
                    <a:pt x="2741" y="3813"/>
                    <a:pt x="2824" y="3783"/>
                    <a:pt x="2887" y="3730"/>
                  </a:cubicBezTo>
                  <a:cubicBezTo>
                    <a:pt x="2949" y="3689"/>
                    <a:pt x="2991" y="3616"/>
                    <a:pt x="3032" y="3543"/>
                  </a:cubicBezTo>
                  <a:cubicBezTo>
                    <a:pt x="3354" y="3024"/>
                    <a:pt x="3188" y="2391"/>
                    <a:pt x="3468" y="1882"/>
                  </a:cubicBezTo>
                  <a:cubicBezTo>
                    <a:pt x="3489" y="1841"/>
                    <a:pt x="3520" y="1799"/>
                    <a:pt x="3551" y="1778"/>
                  </a:cubicBezTo>
                  <a:cubicBezTo>
                    <a:pt x="3593" y="1758"/>
                    <a:pt x="3624" y="1758"/>
                    <a:pt x="3666" y="1758"/>
                  </a:cubicBezTo>
                  <a:cubicBezTo>
                    <a:pt x="3853" y="1758"/>
                    <a:pt x="3987" y="1831"/>
                    <a:pt x="4164" y="1861"/>
                  </a:cubicBezTo>
                  <a:cubicBezTo>
                    <a:pt x="4244" y="1877"/>
                    <a:pt x="4327" y="1883"/>
                    <a:pt x="4411" y="1883"/>
                  </a:cubicBezTo>
                  <a:cubicBezTo>
                    <a:pt x="4555" y="1883"/>
                    <a:pt x="4701" y="1863"/>
                    <a:pt x="4839" y="1831"/>
                  </a:cubicBezTo>
                  <a:cubicBezTo>
                    <a:pt x="4880" y="1820"/>
                    <a:pt x="4382" y="387"/>
                    <a:pt x="4289" y="262"/>
                  </a:cubicBezTo>
                  <a:cubicBezTo>
                    <a:pt x="4145" y="67"/>
                    <a:pt x="4001" y="1"/>
                    <a:pt x="3856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6190663" y="2445588"/>
              <a:ext cx="24950" cy="80725"/>
            </a:xfrm>
            <a:custGeom>
              <a:rect b="b" l="l" r="r" t="t"/>
              <a:pathLst>
                <a:path extrusionOk="0" h="3229" w="998">
                  <a:moveTo>
                    <a:pt x="904" y="0"/>
                  </a:moveTo>
                  <a:lnTo>
                    <a:pt x="904" y="0"/>
                  </a:lnTo>
                  <a:cubicBezTo>
                    <a:pt x="883" y="21"/>
                    <a:pt x="873" y="31"/>
                    <a:pt x="852" y="42"/>
                  </a:cubicBezTo>
                  <a:cubicBezTo>
                    <a:pt x="842" y="63"/>
                    <a:pt x="821" y="73"/>
                    <a:pt x="800" y="83"/>
                  </a:cubicBezTo>
                  <a:cubicBezTo>
                    <a:pt x="779" y="114"/>
                    <a:pt x="749" y="146"/>
                    <a:pt x="717" y="176"/>
                  </a:cubicBezTo>
                  <a:lnTo>
                    <a:pt x="675" y="229"/>
                  </a:lnTo>
                  <a:lnTo>
                    <a:pt x="634" y="280"/>
                  </a:lnTo>
                  <a:cubicBezTo>
                    <a:pt x="603" y="312"/>
                    <a:pt x="582" y="342"/>
                    <a:pt x="551" y="384"/>
                  </a:cubicBezTo>
                  <a:cubicBezTo>
                    <a:pt x="447" y="519"/>
                    <a:pt x="364" y="665"/>
                    <a:pt x="292" y="820"/>
                  </a:cubicBezTo>
                  <a:cubicBezTo>
                    <a:pt x="219" y="976"/>
                    <a:pt x="156" y="1142"/>
                    <a:pt x="105" y="1308"/>
                  </a:cubicBezTo>
                  <a:cubicBezTo>
                    <a:pt x="94" y="1329"/>
                    <a:pt x="94" y="1350"/>
                    <a:pt x="84" y="1371"/>
                  </a:cubicBezTo>
                  <a:lnTo>
                    <a:pt x="73" y="1433"/>
                  </a:lnTo>
                  <a:lnTo>
                    <a:pt x="52" y="1495"/>
                  </a:lnTo>
                  <a:cubicBezTo>
                    <a:pt x="52" y="1516"/>
                    <a:pt x="52" y="1537"/>
                    <a:pt x="43" y="1558"/>
                  </a:cubicBezTo>
                  <a:cubicBezTo>
                    <a:pt x="22" y="1651"/>
                    <a:pt x="11" y="1734"/>
                    <a:pt x="11" y="1828"/>
                  </a:cubicBezTo>
                  <a:cubicBezTo>
                    <a:pt x="1" y="1911"/>
                    <a:pt x="1" y="1994"/>
                    <a:pt x="1" y="2087"/>
                  </a:cubicBezTo>
                  <a:cubicBezTo>
                    <a:pt x="11" y="2170"/>
                    <a:pt x="11" y="2264"/>
                    <a:pt x="22" y="2347"/>
                  </a:cubicBezTo>
                  <a:cubicBezTo>
                    <a:pt x="52" y="2523"/>
                    <a:pt x="84" y="2689"/>
                    <a:pt x="167" y="2855"/>
                  </a:cubicBezTo>
                  <a:cubicBezTo>
                    <a:pt x="198" y="2938"/>
                    <a:pt x="239" y="3011"/>
                    <a:pt x="302" y="3084"/>
                  </a:cubicBezTo>
                  <a:lnTo>
                    <a:pt x="333" y="3115"/>
                  </a:lnTo>
                  <a:lnTo>
                    <a:pt x="343" y="3125"/>
                  </a:lnTo>
                  <a:lnTo>
                    <a:pt x="354" y="3136"/>
                  </a:lnTo>
                  <a:cubicBezTo>
                    <a:pt x="375" y="3157"/>
                    <a:pt x="396" y="3167"/>
                    <a:pt x="416" y="3177"/>
                  </a:cubicBezTo>
                  <a:cubicBezTo>
                    <a:pt x="437" y="3187"/>
                    <a:pt x="458" y="3198"/>
                    <a:pt x="489" y="3208"/>
                  </a:cubicBezTo>
                  <a:cubicBezTo>
                    <a:pt x="509" y="3219"/>
                    <a:pt x="530" y="3219"/>
                    <a:pt x="551" y="3229"/>
                  </a:cubicBezTo>
                  <a:cubicBezTo>
                    <a:pt x="603" y="3229"/>
                    <a:pt x="645" y="3229"/>
                    <a:pt x="696" y="3219"/>
                  </a:cubicBezTo>
                  <a:cubicBezTo>
                    <a:pt x="738" y="3208"/>
                    <a:pt x="779" y="3198"/>
                    <a:pt x="821" y="3177"/>
                  </a:cubicBezTo>
                  <a:cubicBezTo>
                    <a:pt x="862" y="3157"/>
                    <a:pt x="894" y="3125"/>
                    <a:pt x="925" y="3094"/>
                  </a:cubicBezTo>
                  <a:cubicBezTo>
                    <a:pt x="956" y="3063"/>
                    <a:pt x="977" y="3021"/>
                    <a:pt x="998" y="2980"/>
                  </a:cubicBezTo>
                  <a:lnTo>
                    <a:pt x="998" y="2980"/>
                  </a:lnTo>
                  <a:cubicBezTo>
                    <a:pt x="966" y="3021"/>
                    <a:pt x="935" y="3053"/>
                    <a:pt x="904" y="3074"/>
                  </a:cubicBezTo>
                  <a:cubicBezTo>
                    <a:pt x="873" y="3094"/>
                    <a:pt x="842" y="3115"/>
                    <a:pt x="800" y="3125"/>
                  </a:cubicBezTo>
                  <a:cubicBezTo>
                    <a:pt x="760" y="3136"/>
                    <a:pt x="717" y="3145"/>
                    <a:pt x="674" y="3145"/>
                  </a:cubicBezTo>
                  <a:cubicBezTo>
                    <a:pt x="639" y="3145"/>
                    <a:pt x="604" y="3139"/>
                    <a:pt x="572" y="3125"/>
                  </a:cubicBezTo>
                  <a:cubicBezTo>
                    <a:pt x="562" y="3125"/>
                    <a:pt x="541" y="3115"/>
                    <a:pt x="520" y="3115"/>
                  </a:cubicBezTo>
                  <a:cubicBezTo>
                    <a:pt x="509" y="3104"/>
                    <a:pt x="489" y="3094"/>
                    <a:pt x="479" y="3084"/>
                  </a:cubicBezTo>
                  <a:cubicBezTo>
                    <a:pt x="468" y="3074"/>
                    <a:pt x="447" y="3063"/>
                    <a:pt x="437" y="3053"/>
                  </a:cubicBezTo>
                  <a:lnTo>
                    <a:pt x="437" y="3042"/>
                  </a:lnTo>
                  <a:lnTo>
                    <a:pt x="426" y="3032"/>
                  </a:lnTo>
                  <a:cubicBezTo>
                    <a:pt x="416" y="3021"/>
                    <a:pt x="416" y="3011"/>
                    <a:pt x="405" y="3011"/>
                  </a:cubicBezTo>
                  <a:cubicBezTo>
                    <a:pt x="385" y="2970"/>
                    <a:pt x="375" y="2938"/>
                    <a:pt x="354" y="2907"/>
                  </a:cubicBezTo>
                  <a:cubicBezTo>
                    <a:pt x="343" y="2866"/>
                    <a:pt x="322" y="2834"/>
                    <a:pt x="312" y="2793"/>
                  </a:cubicBezTo>
                  <a:cubicBezTo>
                    <a:pt x="292" y="2721"/>
                    <a:pt x="271" y="2647"/>
                    <a:pt x="260" y="2564"/>
                  </a:cubicBezTo>
                  <a:cubicBezTo>
                    <a:pt x="239" y="2481"/>
                    <a:pt x="239" y="2409"/>
                    <a:pt x="229" y="2326"/>
                  </a:cubicBezTo>
                  <a:cubicBezTo>
                    <a:pt x="219" y="2243"/>
                    <a:pt x="219" y="2160"/>
                    <a:pt x="229" y="2087"/>
                  </a:cubicBezTo>
                  <a:cubicBezTo>
                    <a:pt x="229" y="2004"/>
                    <a:pt x="229" y="1921"/>
                    <a:pt x="239" y="1848"/>
                  </a:cubicBezTo>
                  <a:cubicBezTo>
                    <a:pt x="250" y="1765"/>
                    <a:pt x="260" y="1682"/>
                    <a:pt x="281" y="1609"/>
                  </a:cubicBezTo>
                  <a:cubicBezTo>
                    <a:pt x="281" y="1588"/>
                    <a:pt x="292" y="1568"/>
                    <a:pt x="292" y="1547"/>
                  </a:cubicBezTo>
                  <a:lnTo>
                    <a:pt x="302" y="1495"/>
                  </a:lnTo>
                  <a:lnTo>
                    <a:pt x="343" y="1371"/>
                  </a:lnTo>
                  <a:cubicBezTo>
                    <a:pt x="385" y="1215"/>
                    <a:pt x="437" y="1059"/>
                    <a:pt x="489" y="914"/>
                  </a:cubicBezTo>
                  <a:cubicBezTo>
                    <a:pt x="551" y="758"/>
                    <a:pt x="613" y="602"/>
                    <a:pt x="675" y="457"/>
                  </a:cubicBezTo>
                  <a:cubicBezTo>
                    <a:pt x="696" y="416"/>
                    <a:pt x="717" y="374"/>
                    <a:pt x="728" y="342"/>
                  </a:cubicBezTo>
                  <a:lnTo>
                    <a:pt x="758" y="280"/>
                  </a:lnTo>
                  <a:lnTo>
                    <a:pt x="790" y="229"/>
                  </a:lnTo>
                  <a:cubicBezTo>
                    <a:pt x="821" y="156"/>
                    <a:pt x="862" y="83"/>
                    <a:pt x="904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6166013" y="2452338"/>
              <a:ext cx="16375" cy="74500"/>
            </a:xfrm>
            <a:custGeom>
              <a:rect b="b" l="l" r="r" t="t"/>
              <a:pathLst>
                <a:path extrusionOk="0" h="2980" w="655">
                  <a:moveTo>
                    <a:pt x="623" y="0"/>
                  </a:moveTo>
                  <a:cubicBezTo>
                    <a:pt x="572" y="52"/>
                    <a:pt x="530" y="104"/>
                    <a:pt x="478" y="156"/>
                  </a:cubicBezTo>
                  <a:cubicBezTo>
                    <a:pt x="436" y="218"/>
                    <a:pt x="406" y="270"/>
                    <a:pt x="364" y="332"/>
                  </a:cubicBezTo>
                  <a:cubicBezTo>
                    <a:pt x="291" y="457"/>
                    <a:pt x="229" y="582"/>
                    <a:pt x="187" y="716"/>
                  </a:cubicBezTo>
                  <a:cubicBezTo>
                    <a:pt x="156" y="779"/>
                    <a:pt x="136" y="852"/>
                    <a:pt x="115" y="914"/>
                  </a:cubicBezTo>
                  <a:cubicBezTo>
                    <a:pt x="104" y="955"/>
                    <a:pt x="104" y="986"/>
                    <a:pt x="94" y="1018"/>
                  </a:cubicBezTo>
                  <a:cubicBezTo>
                    <a:pt x="83" y="1048"/>
                    <a:pt x="73" y="1090"/>
                    <a:pt x="73" y="1122"/>
                  </a:cubicBezTo>
                  <a:cubicBezTo>
                    <a:pt x="42" y="1256"/>
                    <a:pt x="21" y="1401"/>
                    <a:pt x="11" y="1547"/>
                  </a:cubicBezTo>
                  <a:cubicBezTo>
                    <a:pt x="0" y="1828"/>
                    <a:pt x="21" y="2107"/>
                    <a:pt x="115" y="2388"/>
                  </a:cubicBezTo>
                  <a:cubicBezTo>
                    <a:pt x="156" y="2523"/>
                    <a:pt x="219" y="2658"/>
                    <a:pt x="291" y="2772"/>
                  </a:cubicBezTo>
                  <a:cubicBezTo>
                    <a:pt x="302" y="2793"/>
                    <a:pt x="312" y="2804"/>
                    <a:pt x="322" y="2824"/>
                  </a:cubicBezTo>
                  <a:lnTo>
                    <a:pt x="364" y="2866"/>
                  </a:lnTo>
                  <a:cubicBezTo>
                    <a:pt x="385" y="2897"/>
                    <a:pt x="416" y="2917"/>
                    <a:pt x="447" y="2938"/>
                  </a:cubicBezTo>
                  <a:cubicBezTo>
                    <a:pt x="478" y="2959"/>
                    <a:pt x="519" y="2980"/>
                    <a:pt x="561" y="2980"/>
                  </a:cubicBezTo>
                  <a:cubicBezTo>
                    <a:pt x="582" y="2980"/>
                    <a:pt x="602" y="2970"/>
                    <a:pt x="613" y="2970"/>
                  </a:cubicBezTo>
                  <a:cubicBezTo>
                    <a:pt x="634" y="2959"/>
                    <a:pt x="644" y="2938"/>
                    <a:pt x="655" y="2928"/>
                  </a:cubicBezTo>
                  <a:lnTo>
                    <a:pt x="655" y="2928"/>
                  </a:lnTo>
                  <a:cubicBezTo>
                    <a:pt x="644" y="2938"/>
                    <a:pt x="623" y="2938"/>
                    <a:pt x="613" y="2938"/>
                  </a:cubicBezTo>
                  <a:lnTo>
                    <a:pt x="572" y="2938"/>
                  </a:lnTo>
                  <a:cubicBezTo>
                    <a:pt x="540" y="2917"/>
                    <a:pt x="519" y="2897"/>
                    <a:pt x="499" y="2876"/>
                  </a:cubicBezTo>
                  <a:cubicBezTo>
                    <a:pt x="478" y="2855"/>
                    <a:pt x="468" y="2824"/>
                    <a:pt x="447" y="2804"/>
                  </a:cubicBezTo>
                  <a:lnTo>
                    <a:pt x="436" y="2762"/>
                  </a:lnTo>
                  <a:cubicBezTo>
                    <a:pt x="426" y="2741"/>
                    <a:pt x="416" y="2730"/>
                    <a:pt x="416" y="2710"/>
                  </a:cubicBezTo>
                  <a:cubicBezTo>
                    <a:pt x="364" y="2596"/>
                    <a:pt x="322" y="2461"/>
                    <a:pt x="302" y="2336"/>
                  </a:cubicBezTo>
                  <a:cubicBezTo>
                    <a:pt x="249" y="2077"/>
                    <a:pt x="239" y="1817"/>
                    <a:pt x="260" y="1558"/>
                  </a:cubicBezTo>
                  <a:cubicBezTo>
                    <a:pt x="270" y="1288"/>
                    <a:pt x="302" y="1028"/>
                    <a:pt x="364" y="769"/>
                  </a:cubicBezTo>
                  <a:cubicBezTo>
                    <a:pt x="426" y="509"/>
                    <a:pt x="509" y="259"/>
                    <a:pt x="623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6148863" y="2462438"/>
              <a:ext cx="13025" cy="60775"/>
            </a:xfrm>
            <a:custGeom>
              <a:rect b="b" l="l" r="r" t="t"/>
              <a:pathLst>
                <a:path extrusionOk="0" h="2431" w="521">
                  <a:moveTo>
                    <a:pt x="406" y="1"/>
                  </a:moveTo>
                  <a:lnTo>
                    <a:pt x="406" y="1"/>
                  </a:lnTo>
                  <a:cubicBezTo>
                    <a:pt x="386" y="21"/>
                    <a:pt x="365" y="42"/>
                    <a:pt x="354" y="63"/>
                  </a:cubicBezTo>
                  <a:cubicBezTo>
                    <a:pt x="333" y="84"/>
                    <a:pt x="323" y="115"/>
                    <a:pt x="302" y="136"/>
                  </a:cubicBezTo>
                  <a:cubicBezTo>
                    <a:pt x="292" y="157"/>
                    <a:pt x="271" y="178"/>
                    <a:pt x="261" y="208"/>
                  </a:cubicBezTo>
                  <a:cubicBezTo>
                    <a:pt x="250" y="229"/>
                    <a:pt x="229" y="250"/>
                    <a:pt x="219" y="281"/>
                  </a:cubicBezTo>
                  <a:cubicBezTo>
                    <a:pt x="167" y="375"/>
                    <a:pt x="126" y="478"/>
                    <a:pt x="95" y="582"/>
                  </a:cubicBezTo>
                  <a:cubicBezTo>
                    <a:pt x="32" y="801"/>
                    <a:pt x="1" y="1018"/>
                    <a:pt x="1" y="1247"/>
                  </a:cubicBezTo>
                  <a:cubicBezTo>
                    <a:pt x="1" y="1465"/>
                    <a:pt x="32" y="1694"/>
                    <a:pt x="116" y="1901"/>
                  </a:cubicBezTo>
                  <a:cubicBezTo>
                    <a:pt x="157" y="2005"/>
                    <a:pt x="209" y="2109"/>
                    <a:pt x="282" y="2202"/>
                  </a:cubicBezTo>
                  <a:lnTo>
                    <a:pt x="302" y="2233"/>
                  </a:lnTo>
                  <a:lnTo>
                    <a:pt x="333" y="2264"/>
                  </a:lnTo>
                  <a:cubicBezTo>
                    <a:pt x="344" y="2275"/>
                    <a:pt x="344" y="2285"/>
                    <a:pt x="354" y="2296"/>
                  </a:cubicBezTo>
                  <a:lnTo>
                    <a:pt x="386" y="2326"/>
                  </a:lnTo>
                  <a:lnTo>
                    <a:pt x="448" y="2389"/>
                  </a:lnTo>
                  <a:cubicBezTo>
                    <a:pt x="458" y="2389"/>
                    <a:pt x="469" y="2400"/>
                    <a:pt x="489" y="2410"/>
                  </a:cubicBezTo>
                  <a:cubicBezTo>
                    <a:pt x="499" y="2420"/>
                    <a:pt x="510" y="2420"/>
                    <a:pt x="520" y="2430"/>
                  </a:cubicBezTo>
                  <a:cubicBezTo>
                    <a:pt x="458" y="2337"/>
                    <a:pt x="416" y="2243"/>
                    <a:pt x="386" y="2150"/>
                  </a:cubicBezTo>
                  <a:cubicBezTo>
                    <a:pt x="344" y="2047"/>
                    <a:pt x="323" y="1953"/>
                    <a:pt x="302" y="1849"/>
                  </a:cubicBezTo>
                  <a:cubicBezTo>
                    <a:pt x="261" y="1652"/>
                    <a:pt x="240" y="1444"/>
                    <a:pt x="240" y="1237"/>
                  </a:cubicBezTo>
                  <a:cubicBezTo>
                    <a:pt x="240" y="1039"/>
                    <a:pt x="250" y="831"/>
                    <a:pt x="282" y="624"/>
                  </a:cubicBezTo>
                  <a:cubicBezTo>
                    <a:pt x="292" y="520"/>
                    <a:pt x="312" y="416"/>
                    <a:pt x="333" y="312"/>
                  </a:cubicBezTo>
                  <a:lnTo>
                    <a:pt x="344" y="240"/>
                  </a:lnTo>
                  <a:cubicBezTo>
                    <a:pt x="354" y="208"/>
                    <a:pt x="365" y="188"/>
                    <a:pt x="365" y="157"/>
                  </a:cubicBezTo>
                  <a:cubicBezTo>
                    <a:pt x="375" y="136"/>
                    <a:pt x="375" y="105"/>
                    <a:pt x="386" y="84"/>
                  </a:cubicBezTo>
                  <a:cubicBezTo>
                    <a:pt x="395" y="53"/>
                    <a:pt x="395" y="32"/>
                    <a:pt x="406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6403263" y="2458288"/>
              <a:ext cx="135775" cy="87700"/>
            </a:xfrm>
            <a:custGeom>
              <a:rect b="b" l="l" r="r" t="t"/>
              <a:pathLst>
                <a:path extrusionOk="0" h="3508" w="5431">
                  <a:moveTo>
                    <a:pt x="1402" y="1"/>
                  </a:moveTo>
                  <a:cubicBezTo>
                    <a:pt x="934" y="1"/>
                    <a:pt x="291" y="738"/>
                    <a:pt x="187" y="1122"/>
                  </a:cubicBezTo>
                  <a:cubicBezTo>
                    <a:pt x="0" y="1766"/>
                    <a:pt x="156" y="2503"/>
                    <a:pt x="602" y="3022"/>
                  </a:cubicBezTo>
                  <a:cubicBezTo>
                    <a:pt x="717" y="3157"/>
                    <a:pt x="862" y="3282"/>
                    <a:pt x="1038" y="3334"/>
                  </a:cubicBezTo>
                  <a:cubicBezTo>
                    <a:pt x="1083" y="3347"/>
                    <a:pt x="1130" y="3353"/>
                    <a:pt x="1178" y="3353"/>
                  </a:cubicBezTo>
                  <a:cubicBezTo>
                    <a:pt x="1318" y="3353"/>
                    <a:pt x="1459" y="3297"/>
                    <a:pt x="1537" y="3189"/>
                  </a:cubicBezTo>
                  <a:cubicBezTo>
                    <a:pt x="1658" y="3376"/>
                    <a:pt x="1895" y="3479"/>
                    <a:pt x="2130" y="3479"/>
                  </a:cubicBezTo>
                  <a:cubicBezTo>
                    <a:pt x="2298" y="3479"/>
                    <a:pt x="2464" y="3426"/>
                    <a:pt x="2586" y="3313"/>
                  </a:cubicBezTo>
                  <a:cubicBezTo>
                    <a:pt x="2690" y="3443"/>
                    <a:pt x="2867" y="3508"/>
                    <a:pt x="3045" y="3508"/>
                  </a:cubicBezTo>
                  <a:cubicBezTo>
                    <a:pt x="3235" y="3508"/>
                    <a:pt x="3426" y="3433"/>
                    <a:pt x="3528" y="3284"/>
                  </a:cubicBezTo>
                  <a:lnTo>
                    <a:pt x="3528" y="3284"/>
                  </a:lnTo>
                  <a:cubicBezTo>
                    <a:pt x="3444" y="3413"/>
                    <a:pt x="3948" y="3492"/>
                    <a:pt x="4112" y="3492"/>
                  </a:cubicBezTo>
                  <a:cubicBezTo>
                    <a:pt x="4130" y="3492"/>
                    <a:pt x="4145" y="3491"/>
                    <a:pt x="4153" y="3489"/>
                  </a:cubicBezTo>
                  <a:cubicBezTo>
                    <a:pt x="4496" y="3385"/>
                    <a:pt x="4455" y="3115"/>
                    <a:pt x="4485" y="2845"/>
                  </a:cubicBezTo>
                  <a:cubicBezTo>
                    <a:pt x="4527" y="2482"/>
                    <a:pt x="4662" y="2119"/>
                    <a:pt x="4880" y="1818"/>
                  </a:cubicBezTo>
                  <a:cubicBezTo>
                    <a:pt x="4932" y="1735"/>
                    <a:pt x="4984" y="1662"/>
                    <a:pt x="5067" y="1620"/>
                  </a:cubicBezTo>
                  <a:cubicBezTo>
                    <a:pt x="5285" y="1496"/>
                    <a:pt x="5431" y="1486"/>
                    <a:pt x="5265" y="1288"/>
                  </a:cubicBezTo>
                  <a:cubicBezTo>
                    <a:pt x="5129" y="1112"/>
                    <a:pt x="4912" y="935"/>
                    <a:pt x="4735" y="790"/>
                  </a:cubicBezTo>
                  <a:cubicBezTo>
                    <a:pt x="4487" y="587"/>
                    <a:pt x="4165" y="444"/>
                    <a:pt x="3831" y="444"/>
                  </a:cubicBezTo>
                  <a:cubicBezTo>
                    <a:pt x="3773" y="444"/>
                    <a:pt x="3714" y="448"/>
                    <a:pt x="3655" y="457"/>
                  </a:cubicBezTo>
                  <a:cubicBezTo>
                    <a:pt x="3565" y="467"/>
                    <a:pt x="3475" y="491"/>
                    <a:pt x="3386" y="491"/>
                  </a:cubicBezTo>
                  <a:cubicBezTo>
                    <a:pt x="3372" y="491"/>
                    <a:pt x="3357" y="490"/>
                    <a:pt x="3343" y="489"/>
                  </a:cubicBezTo>
                  <a:cubicBezTo>
                    <a:pt x="3167" y="457"/>
                    <a:pt x="3053" y="302"/>
                    <a:pt x="2897" y="229"/>
                  </a:cubicBezTo>
                  <a:cubicBezTo>
                    <a:pt x="2801" y="183"/>
                    <a:pt x="2697" y="169"/>
                    <a:pt x="2590" y="169"/>
                  </a:cubicBezTo>
                  <a:cubicBezTo>
                    <a:pt x="2421" y="169"/>
                    <a:pt x="2245" y="203"/>
                    <a:pt x="2076" y="203"/>
                  </a:cubicBezTo>
                  <a:cubicBezTo>
                    <a:pt x="1990" y="203"/>
                    <a:pt x="1907" y="194"/>
                    <a:pt x="1827" y="167"/>
                  </a:cubicBezTo>
                  <a:cubicBezTo>
                    <a:pt x="1755" y="136"/>
                    <a:pt x="1682" y="94"/>
                    <a:pt x="1620" y="63"/>
                  </a:cubicBezTo>
                  <a:cubicBezTo>
                    <a:pt x="1547" y="32"/>
                    <a:pt x="1474" y="1"/>
                    <a:pt x="140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6427413" y="2479338"/>
              <a:ext cx="14025" cy="58150"/>
            </a:xfrm>
            <a:custGeom>
              <a:rect b="b" l="l" r="r" t="t"/>
              <a:pathLst>
                <a:path extrusionOk="0" h="2326" w="561">
                  <a:moveTo>
                    <a:pt x="488" y="0"/>
                  </a:moveTo>
                  <a:lnTo>
                    <a:pt x="488" y="0"/>
                  </a:lnTo>
                  <a:cubicBezTo>
                    <a:pt x="467" y="10"/>
                    <a:pt x="446" y="31"/>
                    <a:pt x="425" y="42"/>
                  </a:cubicBezTo>
                  <a:lnTo>
                    <a:pt x="363" y="104"/>
                  </a:lnTo>
                  <a:cubicBezTo>
                    <a:pt x="342" y="114"/>
                    <a:pt x="322" y="135"/>
                    <a:pt x="312" y="155"/>
                  </a:cubicBezTo>
                  <a:cubicBezTo>
                    <a:pt x="291" y="176"/>
                    <a:pt x="270" y="197"/>
                    <a:pt x="259" y="218"/>
                  </a:cubicBezTo>
                  <a:cubicBezTo>
                    <a:pt x="187" y="312"/>
                    <a:pt x="135" y="405"/>
                    <a:pt x="104" y="508"/>
                  </a:cubicBezTo>
                  <a:cubicBezTo>
                    <a:pt x="21" y="727"/>
                    <a:pt x="0" y="944"/>
                    <a:pt x="31" y="1173"/>
                  </a:cubicBezTo>
                  <a:cubicBezTo>
                    <a:pt x="52" y="1391"/>
                    <a:pt x="125" y="1599"/>
                    <a:pt x="208" y="1796"/>
                  </a:cubicBezTo>
                  <a:cubicBezTo>
                    <a:pt x="259" y="1890"/>
                    <a:pt x="312" y="1983"/>
                    <a:pt x="363" y="2066"/>
                  </a:cubicBezTo>
                  <a:cubicBezTo>
                    <a:pt x="384" y="2097"/>
                    <a:pt x="395" y="2118"/>
                    <a:pt x="415" y="2139"/>
                  </a:cubicBezTo>
                  <a:cubicBezTo>
                    <a:pt x="425" y="2160"/>
                    <a:pt x="446" y="2180"/>
                    <a:pt x="457" y="2201"/>
                  </a:cubicBezTo>
                  <a:cubicBezTo>
                    <a:pt x="488" y="2243"/>
                    <a:pt x="519" y="2284"/>
                    <a:pt x="561" y="2326"/>
                  </a:cubicBezTo>
                  <a:cubicBezTo>
                    <a:pt x="550" y="2273"/>
                    <a:pt x="529" y="2222"/>
                    <a:pt x="519" y="2170"/>
                  </a:cubicBezTo>
                  <a:cubicBezTo>
                    <a:pt x="508" y="2118"/>
                    <a:pt x="488" y="2066"/>
                    <a:pt x="478" y="2024"/>
                  </a:cubicBezTo>
                  <a:cubicBezTo>
                    <a:pt x="446" y="1920"/>
                    <a:pt x="415" y="1827"/>
                    <a:pt x="395" y="1724"/>
                  </a:cubicBezTo>
                  <a:cubicBezTo>
                    <a:pt x="332" y="1526"/>
                    <a:pt x="291" y="1339"/>
                    <a:pt x="270" y="1142"/>
                  </a:cubicBezTo>
                  <a:cubicBezTo>
                    <a:pt x="249" y="955"/>
                    <a:pt x="249" y="758"/>
                    <a:pt x="280" y="561"/>
                  </a:cubicBezTo>
                  <a:cubicBezTo>
                    <a:pt x="301" y="467"/>
                    <a:pt x="322" y="374"/>
                    <a:pt x="363" y="280"/>
                  </a:cubicBezTo>
                  <a:lnTo>
                    <a:pt x="384" y="208"/>
                  </a:lnTo>
                  <a:lnTo>
                    <a:pt x="415" y="135"/>
                  </a:lnTo>
                  <a:cubicBezTo>
                    <a:pt x="425" y="114"/>
                    <a:pt x="446" y="93"/>
                    <a:pt x="457" y="72"/>
                  </a:cubicBezTo>
                  <a:cubicBezTo>
                    <a:pt x="467" y="52"/>
                    <a:pt x="478" y="21"/>
                    <a:pt x="488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6455438" y="2478013"/>
              <a:ext cx="13250" cy="62325"/>
            </a:xfrm>
            <a:custGeom>
              <a:rect b="b" l="l" r="r" t="t"/>
              <a:pathLst>
                <a:path extrusionOk="0" h="2493" w="530">
                  <a:moveTo>
                    <a:pt x="509" y="1"/>
                  </a:moveTo>
                  <a:cubicBezTo>
                    <a:pt x="478" y="11"/>
                    <a:pt x="457" y="32"/>
                    <a:pt x="436" y="53"/>
                  </a:cubicBezTo>
                  <a:cubicBezTo>
                    <a:pt x="416" y="63"/>
                    <a:pt x="395" y="84"/>
                    <a:pt x="374" y="105"/>
                  </a:cubicBezTo>
                  <a:lnTo>
                    <a:pt x="312" y="167"/>
                  </a:lnTo>
                  <a:cubicBezTo>
                    <a:pt x="301" y="188"/>
                    <a:pt x="280" y="219"/>
                    <a:pt x="260" y="240"/>
                  </a:cubicBezTo>
                  <a:cubicBezTo>
                    <a:pt x="197" y="333"/>
                    <a:pt x="146" y="437"/>
                    <a:pt x="104" y="551"/>
                  </a:cubicBezTo>
                  <a:cubicBezTo>
                    <a:pt x="21" y="769"/>
                    <a:pt x="0" y="1008"/>
                    <a:pt x="21" y="1247"/>
                  </a:cubicBezTo>
                  <a:cubicBezTo>
                    <a:pt x="52" y="1475"/>
                    <a:pt x="114" y="1703"/>
                    <a:pt x="197" y="1911"/>
                  </a:cubicBezTo>
                  <a:cubicBezTo>
                    <a:pt x="250" y="2015"/>
                    <a:pt x="291" y="2109"/>
                    <a:pt x="353" y="2213"/>
                  </a:cubicBezTo>
                  <a:cubicBezTo>
                    <a:pt x="363" y="2233"/>
                    <a:pt x="374" y="2264"/>
                    <a:pt x="395" y="2285"/>
                  </a:cubicBezTo>
                  <a:cubicBezTo>
                    <a:pt x="405" y="2306"/>
                    <a:pt x="426" y="2326"/>
                    <a:pt x="436" y="2358"/>
                  </a:cubicBezTo>
                  <a:cubicBezTo>
                    <a:pt x="467" y="2400"/>
                    <a:pt x="499" y="2451"/>
                    <a:pt x="530" y="2493"/>
                  </a:cubicBezTo>
                  <a:cubicBezTo>
                    <a:pt x="520" y="2441"/>
                    <a:pt x="509" y="2389"/>
                    <a:pt x="499" y="2326"/>
                  </a:cubicBezTo>
                  <a:cubicBezTo>
                    <a:pt x="488" y="2275"/>
                    <a:pt x="478" y="2223"/>
                    <a:pt x="457" y="2171"/>
                  </a:cubicBezTo>
                  <a:cubicBezTo>
                    <a:pt x="436" y="2056"/>
                    <a:pt x="405" y="1953"/>
                    <a:pt x="384" y="1849"/>
                  </a:cubicBezTo>
                  <a:cubicBezTo>
                    <a:pt x="333" y="1641"/>
                    <a:pt x="291" y="1434"/>
                    <a:pt x="270" y="1216"/>
                  </a:cubicBezTo>
                  <a:cubicBezTo>
                    <a:pt x="250" y="1018"/>
                    <a:pt x="250" y="801"/>
                    <a:pt x="291" y="603"/>
                  </a:cubicBezTo>
                  <a:cubicBezTo>
                    <a:pt x="301" y="499"/>
                    <a:pt x="333" y="395"/>
                    <a:pt x="363" y="291"/>
                  </a:cubicBezTo>
                  <a:lnTo>
                    <a:pt x="395" y="219"/>
                  </a:lnTo>
                  <a:lnTo>
                    <a:pt x="426" y="146"/>
                  </a:lnTo>
                  <a:cubicBezTo>
                    <a:pt x="436" y="125"/>
                    <a:pt x="457" y="95"/>
                    <a:pt x="467" y="74"/>
                  </a:cubicBezTo>
                  <a:cubicBezTo>
                    <a:pt x="478" y="42"/>
                    <a:pt x="488" y="21"/>
                    <a:pt x="509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6484238" y="2486838"/>
              <a:ext cx="9125" cy="54025"/>
            </a:xfrm>
            <a:custGeom>
              <a:rect b="b" l="l" r="r" t="t"/>
              <a:pathLst>
                <a:path extrusionOk="0" h="2161" w="365">
                  <a:moveTo>
                    <a:pt x="364" y="1"/>
                  </a:moveTo>
                  <a:cubicBezTo>
                    <a:pt x="353" y="21"/>
                    <a:pt x="333" y="42"/>
                    <a:pt x="312" y="53"/>
                  </a:cubicBezTo>
                  <a:cubicBezTo>
                    <a:pt x="302" y="74"/>
                    <a:pt x="281" y="95"/>
                    <a:pt x="270" y="115"/>
                  </a:cubicBezTo>
                  <a:cubicBezTo>
                    <a:pt x="260" y="125"/>
                    <a:pt x="240" y="146"/>
                    <a:pt x="229" y="167"/>
                  </a:cubicBezTo>
                  <a:cubicBezTo>
                    <a:pt x="219" y="188"/>
                    <a:pt x="198" y="208"/>
                    <a:pt x="187" y="229"/>
                  </a:cubicBezTo>
                  <a:cubicBezTo>
                    <a:pt x="136" y="312"/>
                    <a:pt x="104" y="406"/>
                    <a:pt x="74" y="499"/>
                  </a:cubicBezTo>
                  <a:cubicBezTo>
                    <a:pt x="21" y="686"/>
                    <a:pt x="0" y="884"/>
                    <a:pt x="11" y="1081"/>
                  </a:cubicBezTo>
                  <a:cubicBezTo>
                    <a:pt x="32" y="1278"/>
                    <a:pt x="74" y="1465"/>
                    <a:pt x="136" y="1641"/>
                  </a:cubicBezTo>
                  <a:cubicBezTo>
                    <a:pt x="157" y="1735"/>
                    <a:pt x="198" y="1818"/>
                    <a:pt x="240" y="1901"/>
                  </a:cubicBezTo>
                  <a:cubicBezTo>
                    <a:pt x="260" y="1953"/>
                    <a:pt x="270" y="1994"/>
                    <a:pt x="302" y="2036"/>
                  </a:cubicBezTo>
                  <a:lnTo>
                    <a:pt x="364" y="2160"/>
                  </a:lnTo>
                  <a:lnTo>
                    <a:pt x="364" y="2015"/>
                  </a:lnTo>
                  <a:cubicBezTo>
                    <a:pt x="364" y="1963"/>
                    <a:pt x="353" y="1922"/>
                    <a:pt x="353" y="1870"/>
                  </a:cubicBezTo>
                  <a:cubicBezTo>
                    <a:pt x="344" y="1777"/>
                    <a:pt x="323" y="1694"/>
                    <a:pt x="312" y="1600"/>
                  </a:cubicBezTo>
                  <a:cubicBezTo>
                    <a:pt x="291" y="1413"/>
                    <a:pt x="270" y="1237"/>
                    <a:pt x="260" y="1060"/>
                  </a:cubicBezTo>
                  <a:cubicBezTo>
                    <a:pt x="250" y="894"/>
                    <a:pt x="250" y="718"/>
                    <a:pt x="260" y="541"/>
                  </a:cubicBezTo>
                  <a:cubicBezTo>
                    <a:pt x="270" y="448"/>
                    <a:pt x="281" y="365"/>
                    <a:pt x="302" y="271"/>
                  </a:cubicBezTo>
                  <a:lnTo>
                    <a:pt x="312" y="208"/>
                  </a:lnTo>
                  <a:cubicBezTo>
                    <a:pt x="323" y="188"/>
                    <a:pt x="323" y="167"/>
                    <a:pt x="333" y="136"/>
                  </a:cubicBezTo>
                  <a:cubicBezTo>
                    <a:pt x="333" y="115"/>
                    <a:pt x="344" y="95"/>
                    <a:pt x="353" y="74"/>
                  </a:cubicBezTo>
                  <a:cubicBezTo>
                    <a:pt x="353" y="53"/>
                    <a:pt x="364" y="32"/>
                    <a:pt x="364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6419088" y="2537563"/>
              <a:ext cx="52475" cy="24075"/>
            </a:xfrm>
            <a:custGeom>
              <a:rect b="b" l="l" r="r" t="t"/>
              <a:pathLst>
                <a:path extrusionOk="0" h="963" w="2099">
                  <a:moveTo>
                    <a:pt x="228" y="0"/>
                  </a:moveTo>
                  <a:cubicBezTo>
                    <a:pt x="199" y="0"/>
                    <a:pt x="171" y="5"/>
                    <a:pt x="146" y="18"/>
                  </a:cubicBezTo>
                  <a:cubicBezTo>
                    <a:pt x="115" y="38"/>
                    <a:pt x="94" y="69"/>
                    <a:pt x="84" y="101"/>
                  </a:cubicBezTo>
                  <a:cubicBezTo>
                    <a:pt x="1" y="297"/>
                    <a:pt x="63" y="537"/>
                    <a:pt x="218" y="692"/>
                  </a:cubicBezTo>
                  <a:cubicBezTo>
                    <a:pt x="422" y="890"/>
                    <a:pt x="771" y="962"/>
                    <a:pt x="1107" y="962"/>
                  </a:cubicBezTo>
                  <a:cubicBezTo>
                    <a:pt x="1317" y="962"/>
                    <a:pt x="1523" y="934"/>
                    <a:pt x="1683" y="890"/>
                  </a:cubicBezTo>
                  <a:cubicBezTo>
                    <a:pt x="1859" y="848"/>
                    <a:pt x="2036" y="754"/>
                    <a:pt x="2067" y="599"/>
                  </a:cubicBezTo>
                  <a:cubicBezTo>
                    <a:pt x="2098" y="401"/>
                    <a:pt x="1870" y="256"/>
                    <a:pt x="1662" y="204"/>
                  </a:cubicBezTo>
                  <a:cubicBezTo>
                    <a:pt x="1257" y="48"/>
                    <a:pt x="728" y="80"/>
                    <a:pt x="292" y="7"/>
                  </a:cubicBezTo>
                  <a:cubicBezTo>
                    <a:pt x="270" y="3"/>
                    <a:pt x="249" y="0"/>
                    <a:pt x="228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6693438" y="1965188"/>
              <a:ext cx="217300" cy="182675"/>
            </a:xfrm>
            <a:custGeom>
              <a:rect b="b" l="l" r="r" t="t"/>
              <a:pathLst>
                <a:path extrusionOk="0" h="7307" w="8692">
                  <a:moveTo>
                    <a:pt x="5813" y="1"/>
                  </a:moveTo>
                  <a:cubicBezTo>
                    <a:pt x="4539" y="1"/>
                    <a:pt x="3218" y="656"/>
                    <a:pt x="2202" y="1389"/>
                  </a:cubicBezTo>
                  <a:cubicBezTo>
                    <a:pt x="1486" y="1908"/>
                    <a:pt x="635" y="2479"/>
                    <a:pt x="396" y="3351"/>
                  </a:cubicBezTo>
                  <a:cubicBezTo>
                    <a:pt x="43" y="4628"/>
                    <a:pt x="1" y="6009"/>
                    <a:pt x="219" y="7307"/>
                  </a:cubicBezTo>
                  <a:cubicBezTo>
                    <a:pt x="905" y="6072"/>
                    <a:pt x="2202" y="5303"/>
                    <a:pt x="3490" y="4732"/>
                  </a:cubicBezTo>
                  <a:cubicBezTo>
                    <a:pt x="4788" y="4150"/>
                    <a:pt x="6158" y="3704"/>
                    <a:pt x="7280" y="2853"/>
                  </a:cubicBezTo>
                  <a:cubicBezTo>
                    <a:pt x="7996" y="2323"/>
                    <a:pt x="8692" y="1379"/>
                    <a:pt x="7788" y="673"/>
                  </a:cubicBezTo>
                  <a:cubicBezTo>
                    <a:pt x="7181" y="194"/>
                    <a:pt x="6504" y="1"/>
                    <a:pt x="5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6535388" y="1700913"/>
              <a:ext cx="331475" cy="364750"/>
            </a:xfrm>
            <a:custGeom>
              <a:rect b="b" l="l" r="r" t="t"/>
              <a:pathLst>
                <a:path extrusionOk="0" h="14590" w="13259">
                  <a:moveTo>
                    <a:pt x="5507" y="1"/>
                  </a:moveTo>
                  <a:cubicBezTo>
                    <a:pt x="5048" y="1"/>
                    <a:pt x="4588" y="58"/>
                    <a:pt x="4143" y="176"/>
                  </a:cubicBezTo>
                  <a:cubicBezTo>
                    <a:pt x="2534" y="601"/>
                    <a:pt x="1152" y="1826"/>
                    <a:pt x="519" y="3373"/>
                  </a:cubicBezTo>
                  <a:cubicBezTo>
                    <a:pt x="52" y="4536"/>
                    <a:pt x="0" y="5834"/>
                    <a:pt x="0" y="7100"/>
                  </a:cubicBezTo>
                  <a:cubicBezTo>
                    <a:pt x="10" y="8990"/>
                    <a:pt x="166" y="11015"/>
                    <a:pt x="1381" y="12469"/>
                  </a:cubicBezTo>
                  <a:cubicBezTo>
                    <a:pt x="2194" y="13448"/>
                    <a:pt x="3541" y="13905"/>
                    <a:pt x="4897" y="13905"/>
                  </a:cubicBezTo>
                  <a:cubicBezTo>
                    <a:pt x="6086" y="13905"/>
                    <a:pt x="7281" y="13554"/>
                    <a:pt x="8130" y="12894"/>
                  </a:cubicBezTo>
                  <a:cubicBezTo>
                    <a:pt x="8130" y="12894"/>
                    <a:pt x="8130" y="12894"/>
                    <a:pt x="8131" y="12894"/>
                  </a:cubicBezTo>
                  <a:cubicBezTo>
                    <a:pt x="8170" y="12894"/>
                    <a:pt x="8619" y="14494"/>
                    <a:pt x="8763" y="14555"/>
                  </a:cubicBezTo>
                  <a:cubicBezTo>
                    <a:pt x="8810" y="14581"/>
                    <a:pt x="8859" y="14589"/>
                    <a:pt x="8910" y="14589"/>
                  </a:cubicBezTo>
                  <a:cubicBezTo>
                    <a:pt x="8960" y="14589"/>
                    <a:pt x="9012" y="14581"/>
                    <a:pt x="9064" y="14576"/>
                  </a:cubicBezTo>
                  <a:cubicBezTo>
                    <a:pt x="9687" y="14451"/>
                    <a:pt x="10258" y="14098"/>
                    <a:pt x="10632" y="13590"/>
                  </a:cubicBezTo>
                  <a:cubicBezTo>
                    <a:pt x="10642" y="13133"/>
                    <a:pt x="10944" y="13123"/>
                    <a:pt x="10736" y="12624"/>
                  </a:cubicBezTo>
                  <a:cubicBezTo>
                    <a:pt x="10559" y="12188"/>
                    <a:pt x="10321" y="11773"/>
                    <a:pt x="10123" y="11347"/>
                  </a:cubicBezTo>
                  <a:cubicBezTo>
                    <a:pt x="10102" y="11316"/>
                    <a:pt x="10092" y="11274"/>
                    <a:pt x="10092" y="11244"/>
                  </a:cubicBezTo>
                  <a:cubicBezTo>
                    <a:pt x="10102" y="11212"/>
                    <a:pt x="10123" y="11181"/>
                    <a:pt x="10144" y="11161"/>
                  </a:cubicBezTo>
                  <a:cubicBezTo>
                    <a:pt x="10372" y="10838"/>
                    <a:pt x="10559" y="10496"/>
                    <a:pt x="10695" y="10132"/>
                  </a:cubicBezTo>
                  <a:cubicBezTo>
                    <a:pt x="10746" y="9987"/>
                    <a:pt x="10778" y="9811"/>
                    <a:pt x="10819" y="9645"/>
                  </a:cubicBezTo>
                  <a:cubicBezTo>
                    <a:pt x="10850" y="9479"/>
                    <a:pt x="10902" y="9322"/>
                    <a:pt x="10985" y="9209"/>
                  </a:cubicBezTo>
                  <a:cubicBezTo>
                    <a:pt x="11265" y="8814"/>
                    <a:pt x="11940" y="8814"/>
                    <a:pt x="12314" y="8503"/>
                  </a:cubicBezTo>
                  <a:cubicBezTo>
                    <a:pt x="12667" y="8222"/>
                    <a:pt x="12875" y="7797"/>
                    <a:pt x="13009" y="7370"/>
                  </a:cubicBezTo>
                  <a:cubicBezTo>
                    <a:pt x="13238" y="6654"/>
                    <a:pt x="13259" y="5813"/>
                    <a:pt x="12854" y="5180"/>
                  </a:cubicBezTo>
                  <a:cubicBezTo>
                    <a:pt x="12566" y="4740"/>
                    <a:pt x="12031" y="4450"/>
                    <a:pt x="11519" y="4450"/>
                  </a:cubicBezTo>
                  <a:cubicBezTo>
                    <a:pt x="11295" y="4450"/>
                    <a:pt x="11075" y="4506"/>
                    <a:pt x="10881" y="4629"/>
                  </a:cubicBezTo>
                  <a:cubicBezTo>
                    <a:pt x="10954" y="3383"/>
                    <a:pt x="10518" y="2107"/>
                    <a:pt x="9698" y="1172"/>
                  </a:cubicBezTo>
                  <a:cubicBezTo>
                    <a:pt x="9612" y="1074"/>
                    <a:pt x="9511" y="1041"/>
                    <a:pt x="9399" y="1041"/>
                  </a:cubicBezTo>
                  <a:cubicBezTo>
                    <a:pt x="9240" y="1041"/>
                    <a:pt x="9060" y="1109"/>
                    <a:pt x="8877" y="1152"/>
                  </a:cubicBezTo>
                  <a:cubicBezTo>
                    <a:pt x="7922" y="399"/>
                    <a:pt x="6715" y="1"/>
                    <a:pt x="5507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6528363" y="1676713"/>
              <a:ext cx="296975" cy="207950"/>
            </a:xfrm>
            <a:custGeom>
              <a:rect b="b" l="l" r="r" t="t"/>
              <a:pathLst>
                <a:path extrusionOk="0" h="8318" w="11879">
                  <a:moveTo>
                    <a:pt x="6781" y="0"/>
                  </a:moveTo>
                  <a:cubicBezTo>
                    <a:pt x="4583" y="0"/>
                    <a:pt x="2297" y="1002"/>
                    <a:pt x="1060" y="2722"/>
                  </a:cubicBezTo>
                  <a:cubicBezTo>
                    <a:pt x="582" y="3386"/>
                    <a:pt x="198" y="4092"/>
                    <a:pt x="146" y="4912"/>
                  </a:cubicBezTo>
                  <a:cubicBezTo>
                    <a:pt x="115" y="5297"/>
                    <a:pt x="32" y="5670"/>
                    <a:pt x="1" y="6054"/>
                  </a:cubicBezTo>
                  <a:cubicBezTo>
                    <a:pt x="1" y="6169"/>
                    <a:pt x="104" y="7332"/>
                    <a:pt x="115" y="7332"/>
                  </a:cubicBezTo>
                  <a:cubicBezTo>
                    <a:pt x="1008" y="6823"/>
                    <a:pt x="1890" y="6293"/>
                    <a:pt x="2721" y="5680"/>
                  </a:cubicBezTo>
                  <a:cubicBezTo>
                    <a:pt x="3521" y="5078"/>
                    <a:pt x="4091" y="4227"/>
                    <a:pt x="4870" y="3645"/>
                  </a:cubicBezTo>
                  <a:cubicBezTo>
                    <a:pt x="5778" y="5202"/>
                    <a:pt x="7569" y="6180"/>
                    <a:pt x="9369" y="6180"/>
                  </a:cubicBezTo>
                  <a:cubicBezTo>
                    <a:pt x="9671" y="6180"/>
                    <a:pt x="9972" y="6152"/>
                    <a:pt x="10270" y="6096"/>
                  </a:cubicBezTo>
                  <a:lnTo>
                    <a:pt x="10270" y="6096"/>
                  </a:lnTo>
                  <a:cubicBezTo>
                    <a:pt x="10187" y="6843"/>
                    <a:pt x="10279" y="7611"/>
                    <a:pt x="10539" y="8316"/>
                  </a:cubicBezTo>
                  <a:lnTo>
                    <a:pt x="10539" y="8316"/>
                  </a:lnTo>
                  <a:cubicBezTo>
                    <a:pt x="10491" y="8178"/>
                    <a:pt x="10997" y="7373"/>
                    <a:pt x="11069" y="7196"/>
                  </a:cubicBezTo>
                  <a:cubicBezTo>
                    <a:pt x="11245" y="6760"/>
                    <a:pt x="11401" y="6303"/>
                    <a:pt x="11515" y="5837"/>
                  </a:cubicBezTo>
                  <a:cubicBezTo>
                    <a:pt x="11567" y="5660"/>
                    <a:pt x="11608" y="5494"/>
                    <a:pt x="11661" y="5317"/>
                  </a:cubicBezTo>
                  <a:cubicBezTo>
                    <a:pt x="11785" y="4840"/>
                    <a:pt x="11878" y="4362"/>
                    <a:pt x="11848" y="3832"/>
                  </a:cubicBezTo>
                  <a:cubicBezTo>
                    <a:pt x="11754" y="2369"/>
                    <a:pt x="10840" y="1257"/>
                    <a:pt x="9553" y="614"/>
                  </a:cubicBezTo>
                  <a:cubicBezTo>
                    <a:pt x="8711" y="196"/>
                    <a:pt x="7755" y="0"/>
                    <a:pt x="6781" y="0"/>
                  </a:cubicBezTo>
                  <a:close/>
                  <a:moveTo>
                    <a:pt x="10539" y="8316"/>
                  </a:moveTo>
                  <a:lnTo>
                    <a:pt x="10539" y="8316"/>
                  </a:lnTo>
                  <a:cubicBezTo>
                    <a:pt x="10539" y="8317"/>
                    <a:pt x="10539" y="8317"/>
                    <a:pt x="10539" y="8318"/>
                  </a:cubicBezTo>
                  <a:cubicBezTo>
                    <a:pt x="10539" y="8317"/>
                    <a:pt x="10539" y="8317"/>
                    <a:pt x="10539" y="83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6762763" y="1585563"/>
              <a:ext cx="185600" cy="187875"/>
            </a:xfrm>
            <a:custGeom>
              <a:rect b="b" l="l" r="r" t="t"/>
              <a:pathLst>
                <a:path extrusionOk="0" h="7515" w="7424">
                  <a:moveTo>
                    <a:pt x="4406" y="1"/>
                  </a:moveTo>
                  <a:cubicBezTo>
                    <a:pt x="3672" y="1"/>
                    <a:pt x="2957" y="318"/>
                    <a:pt x="2461" y="854"/>
                  </a:cubicBezTo>
                  <a:cubicBezTo>
                    <a:pt x="2274" y="1062"/>
                    <a:pt x="2108" y="1301"/>
                    <a:pt x="1911" y="1509"/>
                  </a:cubicBezTo>
                  <a:cubicBezTo>
                    <a:pt x="1277" y="2162"/>
                    <a:pt x="499" y="2464"/>
                    <a:pt x="218" y="3357"/>
                  </a:cubicBezTo>
                  <a:cubicBezTo>
                    <a:pt x="197" y="3408"/>
                    <a:pt x="187" y="3461"/>
                    <a:pt x="177" y="3523"/>
                  </a:cubicBezTo>
                  <a:cubicBezTo>
                    <a:pt x="1" y="4312"/>
                    <a:pt x="187" y="5454"/>
                    <a:pt x="977" y="5859"/>
                  </a:cubicBezTo>
                  <a:cubicBezTo>
                    <a:pt x="1423" y="6077"/>
                    <a:pt x="1776" y="6472"/>
                    <a:pt x="2170" y="6772"/>
                  </a:cubicBezTo>
                  <a:cubicBezTo>
                    <a:pt x="2576" y="7074"/>
                    <a:pt x="3032" y="7302"/>
                    <a:pt x="3510" y="7427"/>
                  </a:cubicBezTo>
                  <a:cubicBezTo>
                    <a:pt x="3721" y="7481"/>
                    <a:pt x="3939" y="7514"/>
                    <a:pt x="4156" y="7514"/>
                  </a:cubicBezTo>
                  <a:cubicBezTo>
                    <a:pt x="4313" y="7514"/>
                    <a:pt x="4468" y="7497"/>
                    <a:pt x="4621" y="7458"/>
                  </a:cubicBezTo>
                  <a:cubicBezTo>
                    <a:pt x="5347" y="7271"/>
                    <a:pt x="5898" y="6575"/>
                    <a:pt x="6344" y="5890"/>
                  </a:cubicBezTo>
                  <a:cubicBezTo>
                    <a:pt x="6905" y="5028"/>
                    <a:pt x="7424" y="4031"/>
                    <a:pt x="7352" y="2972"/>
                  </a:cubicBezTo>
                  <a:cubicBezTo>
                    <a:pt x="7248" y="1529"/>
                    <a:pt x="5981" y="44"/>
                    <a:pt x="4507" y="3"/>
                  </a:cubicBezTo>
                  <a:cubicBezTo>
                    <a:pt x="4473" y="1"/>
                    <a:pt x="4439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6544738" y="1535013"/>
              <a:ext cx="171575" cy="175750"/>
            </a:xfrm>
            <a:custGeom>
              <a:rect b="b" l="l" r="r" t="t"/>
              <a:pathLst>
                <a:path extrusionOk="0" h="7030" w="6863">
                  <a:moveTo>
                    <a:pt x="4091" y="1"/>
                  </a:moveTo>
                  <a:cubicBezTo>
                    <a:pt x="3463" y="1"/>
                    <a:pt x="2832" y="191"/>
                    <a:pt x="2305" y="540"/>
                  </a:cubicBezTo>
                  <a:cubicBezTo>
                    <a:pt x="1443" y="1101"/>
                    <a:pt x="872" y="2056"/>
                    <a:pt x="685" y="3063"/>
                  </a:cubicBezTo>
                  <a:cubicBezTo>
                    <a:pt x="644" y="3323"/>
                    <a:pt x="612" y="3582"/>
                    <a:pt x="519" y="3831"/>
                  </a:cubicBezTo>
                  <a:cubicBezTo>
                    <a:pt x="446" y="4018"/>
                    <a:pt x="342" y="4184"/>
                    <a:pt x="280" y="4371"/>
                  </a:cubicBezTo>
                  <a:cubicBezTo>
                    <a:pt x="0" y="5181"/>
                    <a:pt x="591" y="5991"/>
                    <a:pt x="1152" y="6635"/>
                  </a:cubicBezTo>
                  <a:cubicBezTo>
                    <a:pt x="1318" y="6822"/>
                    <a:pt x="1516" y="7029"/>
                    <a:pt x="1765" y="7029"/>
                  </a:cubicBezTo>
                  <a:cubicBezTo>
                    <a:pt x="1770" y="7029"/>
                    <a:pt x="1774" y="7029"/>
                    <a:pt x="1779" y="7029"/>
                  </a:cubicBezTo>
                  <a:cubicBezTo>
                    <a:pt x="2196" y="7029"/>
                    <a:pt x="2455" y="6541"/>
                    <a:pt x="2845" y="6459"/>
                  </a:cubicBezTo>
                  <a:cubicBezTo>
                    <a:pt x="2889" y="6451"/>
                    <a:pt x="2933" y="6448"/>
                    <a:pt x="2977" y="6448"/>
                  </a:cubicBezTo>
                  <a:cubicBezTo>
                    <a:pt x="3255" y="6448"/>
                    <a:pt x="3524" y="6580"/>
                    <a:pt x="3759" y="6580"/>
                  </a:cubicBezTo>
                  <a:cubicBezTo>
                    <a:pt x="3790" y="6580"/>
                    <a:pt x="3821" y="6578"/>
                    <a:pt x="3852" y="6572"/>
                  </a:cubicBezTo>
                  <a:cubicBezTo>
                    <a:pt x="4828" y="6406"/>
                    <a:pt x="5233" y="5919"/>
                    <a:pt x="5814" y="5036"/>
                  </a:cubicBezTo>
                  <a:cubicBezTo>
                    <a:pt x="6302" y="4320"/>
                    <a:pt x="6790" y="3541"/>
                    <a:pt x="6832" y="2679"/>
                  </a:cubicBezTo>
                  <a:cubicBezTo>
                    <a:pt x="6863" y="1651"/>
                    <a:pt x="6188" y="654"/>
                    <a:pt x="5254" y="239"/>
                  </a:cubicBezTo>
                  <a:cubicBezTo>
                    <a:pt x="4887" y="78"/>
                    <a:pt x="4490" y="1"/>
                    <a:pt x="4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6565488" y="1884913"/>
              <a:ext cx="17400" cy="23400"/>
            </a:xfrm>
            <a:custGeom>
              <a:rect b="b" l="l" r="r" t="t"/>
              <a:pathLst>
                <a:path extrusionOk="0" h="936" w="696">
                  <a:moveTo>
                    <a:pt x="361" y="0"/>
                  </a:moveTo>
                  <a:cubicBezTo>
                    <a:pt x="179" y="0"/>
                    <a:pt x="21" y="204"/>
                    <a:pt x="11" y="457"/>
                  </a:cubicBezTo>
                  <a:cubicBezTo>
                    <a:pt x="1" y="716"/>
                    <a:pt x="146" y="924"/>
                    <a:pt x="333" y="935"/>
                  </a:cubicBezTo>
                  <a:cubicBezTo>
                    <a:pt x="337" y="935"/>
                    <a:pt x="342" y="935"/>
                    <a:pt x="346" y="935"/>
                  </a:cubicBezTo>
                  <a:cubicBezTo>
                    <a:pt x="527" y="935"/>
                    <a:pt x="675" y="731"/>
                    <a:pt x="686" y="488"/>
                  </a:cubicBezTo>
                  <a:cubicBezTo>
                    <a:pt x="696" y="229"/>
                    <a:pt x="561" y="10"/>
                    <a:pt x="374" y="0"/>
                  </a:cubicBezTo>
                  <a:cubicBezTo>
                    <a:pt x="370" y="0"/>
                    <a:pt x="365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6687738" y="1882038"/>
              <a:ext cx="18475" cy="24200"/>
            </a:xfrm>
            <a:custGeom>
              <a:rect b="b" l="l" r="r" t="t"/>
              <a:pathLst>
                <a:path extrusionOk="0" h="968" w="739">
                  <a:moveTo>
                    <a:pt x="381" y="1"/>
                  </a:moveTo>
                  <a:cubicBezTo>
                    <a:pt x="180" y="1"/>
                    <a:pt x="21" y="205"/>
                    <a:pt x="11" y="468"/>
                  </a:cubicBezTo>
                  <a:cubicBezTo>
                    <a:pt x="1" y="738"/>
                    <a:pt x="146" y="956"/>
                    <a:pt x="344" y="967"/>
                  </a:cubicBezTo>
                  <a:cubicBezTo>
                    <a:pt x="348" y="967"/>
                    <a:pt x="353" y="967"/>
                    <a:pt x="358" y="967"/>
                  </a:cubicBezTo>
                  <a:cubicBezTo>
                    <a:pt x="559" y="967"/>
                    <a:pt x="718" y="763"/>
                    <a:pt x="727" y="499"/>
                  </a:cubicBezTo>
                  <a:cubicBezTo>
                    <a:pt x="738" y="229"/>
                    <a:pt x="593" y="1"/>
                    <a:pt x="395" y="1"/>
                  </a:cubicBezTo>
                  <a:cubicBezTo>
                    <a:pt x="390" y="1"/>
                    <a:pt x="38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6585738" y="1915263"/>
              <a:ext cx="43875" cy="70125"/>
            </a:xfrm>
            <a:custGeom>
              <a:rect b="b" l="l" r="r" t="t"/>
              <a:pathLst>
                <a:path extrusionOk="0" h="2805" w="1755">
                  <a:moveTo>
                    <a:pt x="1122" y="1"/>
                  </a:moveTo>
                  <a:cubicBezTo>
                    <a:pt x="1080" y="240"/>
                    <a:pt x="1039" y="478"/>
                    <a:pt x="977" y="707"/>
                  </a:cubicBezTo>
                  <a:cubicBezTo>
                    <a:pt x="914" y="935"/>
                    <a:pt x="852" y="1154"/>
                    <a:pt x="769" y="1371"/>
                  </a:cubicBezTo>
                  <a:cubicBezTo>
                    <a:pt x="686" y="1600"/>
                    <a:pt x="592" y="1807"/>
                    <a:pt x="478" y="2015"/>
                  </a:cubicBezTo>
                  <a:cubicBezTo>
                    <a:pt x="457" y="2067"/>
                    <a:pt x="426" y="2119"/>
                    <a:pt x="395" y="2171"/>
                  </a:cubicBezTo>
                  <a:lnTo>
                    <a:pt x="312" y="2317"/>
                  </a:lnTo>
                  <a:lnTo>
                    <a:pt x="218" y="2472"/>
                  </a:lnTo>
                  <a:cubicBezTo>
                    <a:pt x="187" y="2513"/>
                    <a:pt x="156" y="2566"/>
                    <a:pt x="125" y="2617"/>
                  </a:cubicBezTo>
                  <a:lnTo>
                    <a:pt x="1" y="2804"/>
                  </a:lnTo>
                  <a:lnTo>
                    <a:pt x="218" y="2794"/>
                  </a:lnTo>
                  <a:cubicBezTo>
                    <a:pt x="499" y="2783"/>
                    <a:pt x="790" y="2721"/>
                    <a:pt x="1049" y="2617"/>
                  </a:cubicBezTo>
                  <a:cubicBezTo>
                    <a:pt x="1184" y="2566"/>
                    <a:pt x="1309" y="2493"/>
                    <a:pt x="1423" y="2420"/>
                  </a:cubicBezTo>
                  <a:cubicBezTo>
                    <a:pt x="1547" y="2337"/>
                    <a:pt x="1651" y="2254"/>
                    <a:pt x="1755" y="2160"/>
                  </a:cubicBezTo>
                  <a:lnTo>
                    <a:pt x="1755" y="2160"/>
                  </a:lnTo>
                  <a:cubicBezTo>
                    <a:pt x="1630" y="2223"/>
                    <a:pt x="1506" y="2285"/>
                    <a:pt x="1381" y="2337"/>
                  </a:cubicBezTo>
                  <a:cubicBezTo>
                    <a:pt x="1256" y="2389"/>
                    <a:pt x="1132" y="2430"/>
                    <a:pt x="997" y="2462"/>
                  </a:cubicBezTo>
                  <a:cubicBezTo>
                    <a:pt x="813" y="2513"/>
                    <a:pt x="628" y="2549"/>
                    <a:pt x="441" y="2562"/>
                  </a:cubicBezTo>
                  <a:lnTo>
                    <a:pt x="441" y="2562"/>
                  </a:lnTo>
                  <a:lnTo>
                    <a:pt x="520" y="2451"/>
                  </a:lnTo>
                  <a:lnTo>
                    <a:pt x="613" y="2285"/>
                  </a:lnTo>
                  <a:cubicBezTo>
                    <a:pt x="633" y="2234"/>
                    <a:pt x="665" y="2181"/>
                    <a:pt x="696" y="2130"/>
                  </a:cubicBezTo>
                  <a:cubicBezTo>
                    <a:pt x="810" y="1911"/>
                    <a:pt x="893" y="1683"/>
                    <a:pt x="966" y="1444"/>
                  </a:cubicBezTo>
                  <a:cubicBezTo>
                    <a:pt x="1039" y="1216"/>
                    <a:pt x="1090" y="967"/>
                    <a:pt x="1111" y="728"/>
                  </a:cubicBezTo>
                  <a:cubicBezTo>
                    <a:pt x="1143" y="489"/>
                    <a:pt x="1143" y="240"/>
                    <a:pt x="1122" y="1"/>
                  </a:cubicBezTo>
                  <a:close/>
                </a:path>
              </a:pathLst>
            </a:custGeom>
            <a:solidFill>
              <a:srgbClr val="A54675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6607013" y="1986913"/>
              <a:ext cx="62325" cy="48825"/>
            </a:xfrm>
            <a:custGeom>
              <a:rect b="b" l="l" r="r" t="t"/>
              <a:pathLst>
                <a:path extrusionOk="0" h="1953" w="2493">
                  <a:moveTo>
                    <a:pt x="2493" y="0"/>
                  </a:moveTo>
                  <a:lnTo>
                    <a:pt x="2368" y="94"/>
                  </a:lnTo>
                  <a:cubicBezTo>
                    <a:pt x="2347" y="104"/>
                    <a:pt x="2327" y="115"/>
                    <a:pt x="2306" y="136"/>
                  </a:cubicBezTo>
                  <a:cubicBezTo>
                    <a:pt x="2295" y="146"/>
                    <a:pt x="2274" y="157"/>
                    <a:pt x="2254" y="177"/>
                  </a:cubicBezTo>
                  <a:lnTo>
                    <a:pt x="2191" y="219"/>
                  </a:lnTo>
                  <a:cubicBezTo>
                    <a:pt x="2171" y="240"/>
                    <a:pt x="2150" y="250"/>
                    <a:pt x="2140" y="260"/>
                  </a:cubicBezTo>
                  <a:cubicBezTo>
                    <a:pt x="2098" y="291"/>
                    <a:pt x="2057" y="323"/>
                    <a:pt x="2025" y="354"/>
                  </a:cubicBezTo>
                  <a:cubicBezTo>
                    <a:pt x="1870" y="468"/>
                    <a:pt x="1724" y="593"/>
                    <a:pt x="1579" y="717"/>
                  </a:cubicBezTo>
                  <a:cubicBezTo>
                    <a:pt x="1444" y="842"/>
                    <a:pt x="1298" y="956"/>
                    <a:pt x="1164" y="1080"/>
                  </a:cubicBezTo>
                  <a:cubicBezTo>
                    <a:pt x="1072" y="1159"/>
                    <a:pt x="985" y="1237"/>
                    <a:pt x="896" y="1316"/>
                  </a:cubicBezTo>
                  <a:lnTo>
                    <a:pt x="896" y="1316"/>
                  </a:lnTo>
                  <a:cubicBezTo>
                    <a:pt x="789" y="1207"/>
                    <a:pt x="677" y="1100"/>
                    <a:pt x="562" y="997"/>
                  </a:cubicBezTo>
                  <a:cubicBezTo>
                    <a:pt x="479" y="914"/>
                    <a:pt x="385" y="842"/>
                    <a:pt x="292" y="769"/>
                  </a:cubicBezTo>
                  <a:cubicBezTo>
                    <a:pt x="198" y="697"/>
                    <a:pt x="105" y="623"/>
                    <a:pt x="1" y="561"/>
                  </a:cubicBezTo>
                  <a:lnTo>
                    <a:pt x="1" y="561"/>
                  </a:lnTo>
                  <a:cubicBezTo>
                    <a:pt x="42" y="676"/>
                    <a:pt x="94" y="790"/>
                    <a:pt x="146" y="893"/>
                  </a:cubicBezTo>
                  <a:cubicBezTo>
                    <a:pt x="198" y="997"/>
                    <a:pt x="260" y="1101"/>
                    <a:pt x="312" y="1205"/>
                  </a:cubicBezTo>
                  <a:cubicBezTo>
                    <a:pt x="437" y="1403"/>
                    <a:pt x="572" y="1589"/>
                    <a:pt x="707" y="1776"/>
                  </a:cubicBezTo>
                  <a:lnTo>
                    <a:pt x="832" y="1952"/>
                  </a:lnTo>
                  <a:lnTo>
                    <a:pt x="1028" y="1818"/>
                  </a:lnTo>
                  <a:cubicBezTo>
                    <a:pt x="1185" y="1703"/>
                    <a:pt x="1340" y="1579"/>
                    <a:pt x="1485" y="1444"/>
                  </a:cubicBezTo>
                  <a:cubicBezTo>
                    <a:pt x="1631" y="1309"/>
                    <a:pt x="1766" y="1163"/>
                    <a:pt x="1891" y="1018"/>
                  </a:cubicBezTo>
                  <a:cubicBezTo>
                    <a:pt x="2015" y="863"/>
                    <a:pt x="2129" y="707"/>
                    <a:pt x="2233" y="540"/>
                  </a:cubicBezTo>
                  <a:cubicBezTo>
                    <a:pt x="2254" y="499"/>
                    <a:pt x="2285" y="457"/>
                    <a:pt x="2306" y="416"/>
                  </a:cubicBezTo>
                  <a:cubicBezTo>
                    <a:pt x="2316" y="385"/>
                    <a:pt x="2327" y="364"/>
                    <a:pt x="2347" y="344"/>
                  </a:cubicBezTo>
                  <a:lnTo>
                    <a:pt x="2378" y="281"/>
                  </a:lnTo>
                  <a:cubicBezTo>
                    <a:pt x="2389" y="260"/>
                    <a:pt x="2399" y="240"/>
                    <a:pt x="2410" y="208"/>
                  </a:cubicBezTo>
                  <a:lnTo>
                    <a:pt x="2440" y="146"/>
                  </a:lnTo>
                  <a:cubicBezTo>
                    <a:pt x="2461" y="94"/>
                    <a:pt x="2482" y="53"/>
                    <a:pt x="2493" y="0"/>
                  </a:cubicBezTo>
                  <a:close/>
                </a:path>
              </a:pathLst>
            </a:custGeom>
            <a:solidFill>
              <a:srgbClr val="A54675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6552513" y="1842338"/>
              <a:ext cx="42075" cy="28575"/>
            </a:xfrm>
            <a:custGeom>
              <a:rect b="b" l="l" r="r" t="t"/>
              <a:pathLst>
                <a:path extrusionOk="0" h="1143" w="1683">
                  <a:moveTo>
                    <a:pt x="966" y="1"/>
                  </a:moveTo>
                  <a:cubicBezTo>
                    <a:pt x="935" y="1"/>
                    <a:pt x="893" y="1"/>
                    <a:pt x="862" y="11"/>
                  </a:cubicBezTo>
                  <a:lnTo>
                    <a:pt x="810" y="11"/>
                  </a:lnTo>
                  <a:cubicBezTo>
                    <a:pt x="800" y="11"/>
                    <a:pt x="779" y="21"/>
                    <a:pt x="758" y="21"/>
                  </a:cubicBezTo>
                  <a:cubicBezTo>
                    <a:pt x="633" y="52"/>
                    <a:pt x="509" y="115"/>
                    <a:pt x="405" y="188"/>
                  </a:cubicBezTo>
                  <a:cubicBezTo>
                    <a:pt x="301" y="260"/>
                    <a:pt x="218" y="354"/>
                    <a:pt x="156" y="458"/>
                  </a:cubicBezTo>
                  <a:cubicBezTo>
                    <a:pt x="156" y="468"/>
                    <a:pt x="146" y="478"/>
                    <a:pt x="146" y="478"/>
                  </a:cubicBezTo>
                  <a:lnTo>
                    <a:pt x="135" y="499"/>
                  </a:lnTo>
                  <a:lnTo>
                    <a:pt x="114" y="541"/>
                  </a:lnTo>
                  <a:cubicBezTo>
                    <a:pt x="94" y="561"/>
                    <a:pt x="84" y="592"/>
                    <a:pt x="73" y="624"/>
                  </a:cubicBezTo>
                  <a:cubicBezTo>
                    <a:pt x="73" y="634"/>
                    <a:pt x="63" y="644"/>
                    <a:pt x="63" y="665"/>
                  </a:cubicBezTo>
                  <a:cubicBezTo>
                    <a:pt x="52" y="675"/>
                    <a:pt x="52" y="686"/>
                    <a:pt x="42" y="707"/>
                  </a:cubicBezTo>
                  <a:cubicBezTo>
                    <a:pt x="42" y="728"/>
                    <a:pt x="31" y="758"/>
                    <a:pt x="21" y="790"/>
                  </a:cubicBezTo>
                  <a:cubicBezTo>
                    <a:pt x="11" y="852"/>
                    <a:pt x="1" y="904"/>
                    <a:pt x="11" y="966"/>
                  </a:cubicBezTo>
                  <a:cubicBezTo>
                    <a:pt x="11" y="1028"/>
                    <a:pt x="31" y="1090"/>
                    <a:pt x="63" y="1143"/>
                  </a:cubicBezTo>
                  <a:cubicBezTo>
                    <a:pt x="84" y="1081"/>
                    <a:pt x="114" y="1039"/>
                    <a:pt x="135" y="997"/>
                  </a:cubicBezTo>
                  <a:cubicBezTo>
                    <a:pt x="167" y="966"/>
                    <a:pt x="197" y="924"/>
                    <a:pt x="239" y="894"/>
                  </a:cubicBezTo>
                  <a:cubicBezTo>
                    <a:pt x="250" y="873"/>
                    <a:pt x="271" y="862"/>
                    <a:pt x="291" y="841"/>
                  </a:cubicBezTo>
                  <a:cubicBezTo>
                    <a:pt x="301" y="831"/>
                    <a:pt x="322" y="811"/>
                    <a:pt x="343" y="800"/>
                  </a:cubicBezTo>
                  <a:cubicBezTo>
                    <a:pt x="354" y="779"/>
                    <a:pt x="374" y="769"/>
                    <a:pt x="395" y="748"/>
                  </a:cubicBezTo>
                  <a:cubicBezTo>
                    <a:pt x="405" y="737"/>
                    <a:pt x="426" y="728"/>
                    <a:pt x="447" y="707"/>
                  </a:cubicBezTo>
                  <a:cubicBezTo>
                    <a:pt x="582" y="603"/>
                    <a:pt x="727" y="520"/>
                    <a:pt x="862" y="499"/>
                  </a:cubicBezTo>
                  <a:cubicBezTo>
                    <a:pt x="873" y="499"/>
                    <a:pt x="883" y="488"/>
                    <a:pt x="893" y="488"/>
                  </a:cubicBezTo>
                  <a:lnTo>
                    <a:pt x="914" y="488"/>
                  </a:lnTo>
                  <a:cubicBezTo>
                    <a:pt x="935" y="488"/>
                    <a:pt x="956" y="488"/>
                    <a:pt x="966" y="478"/>
                  </a:cubicBezTo>
                  <a:lnTo>
                    <a:pt x="1039" y="478"/>
                  </a:lnTo>
                  <a:cubicBezTo>
                    <a:pt x="1039" y="478"/>
                    <a:pt x="1049" y="488"/>
                    <a:pt x="1060" y="488"/>
                  </a:cubicBezTo>
                  <a:cubicBezTo>
                    <a:pt x="1122" y="499"/>
                    <a:pt x="1194" y="520"/>
                    <a:pt x="1256" y="551"/>
                  </a:cubicBezTo>
                  <a:cubicBezTo>
                    <a:pt x="1330" y="592"/>
                    <a:pt x="1392" y="644"/>
                    <a:pt x="1443" y="707"/>
                  </a:cubicBezTo>
                  <a:cubicBezTo>
                    <a:pt x="1475" y="737"/>
                    <a:pt x="1496" y="779"/>
                    <a:pt x="1516" y="821"/>
                  </a:cubicBezTo>
                  <a:cubicBezTo>
                    <a:pt x="1537" y="862"/>
                    <a:pt x="1547" y="914"/>
                    <a:pt x="1558" y="966"/>
                  </a:cubicBezTo>
                  <a:cubicBezTo>
                    <a:pt x="1641" y="894"/>
                    <a:pt x="1683" y="758"/>
                    <a:pt x="1672" y="634"/>
                  </a:cubicBezTo>
                  <a:cubicBezTo>
                    <a:pt x="1662" y="561"/>
                    <a:pt x="1651" y="499"/>
                    <a:pt x="1620" y="437"/>
                  </a:cubicBezTo>
                  <a:cubicBezTo>
                    <a:pt x="1599" y="384"/>
                    <a:pt x="1558" y="322"/>
                    <a:pt x="1516" y="271"/>
                  </a:cubicBezTo>
                  <a:cubicBezTo>
                    <a:pt x="1433" y="167"/>
                    <a:pt x="1319" y="84"/>
                    <a:pt x="1184" y="42"/>
                  </a:cubicBezTo>
                  <a:cubicBezTo>
                    <a:pt x="1163" y="31"/>
                    <a:pt x="1143" y="31"/>
                    <a:pt x="1132" y="21"/>
                  </a:cubicBezTo>
                  <a:cubicBezTo>
                    <a:pt x="1111" y="21"/>
                    <a:pt x="1090" y="21"/>
                    <a:pt x="1080" y="11"/>
                  </a:cubicBezTo>
                  <a:lnTo>
                    <a:pt x="1018" y="11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6677888" y="1836638"/>
              <a:ext cx="52200" cy="27275"/>
            </a:xfrm>
            <a:custGeom>
              <a:rect b="b" l="l" r="r" t="t"/>
              <a:pathLst>
                <a:path extrusionOk="0" h="1091" w="2088">
                  <a:moveTo>
                    <a:pt x="893" y="0"/>
                  </a:moveTo>
                  <a:cubicBezTo>
                    <a:pt x="821" y="10"/>
                    <a:pt x="738" y="21"/>
                    <a:pt x="665" y="42"/>
                  </a:cubicBezTo>
                  <a:lnTo>
                    <a:pt x="613" y="52"/>
                  </a:lnTo>
                  <a:lnTo>
                    <a:pt x="561" y="73"/>
                  </a:lnTo>
                  <a:cubicBezTo>
                    <a:pt x="551" y="83"/>
                    <a:pt x="530" y="93"/>
                    <a:pt x="509" y="104"/>
                  </a:cubicBezTo>
                  <a:cubicBezTo>
                    <a:pt x="498" y="114"/>
                    <a:pt x="478" y="114"/>
                    <a:pt x="468" y="125"/>
                  </a:cubicBezTo>
                  <a:cubicBezTo>
                    <a:pt x="447" y="135"/>
                    <a:pt x="436" y="146"/>
                    <a:pt x="415" y="156"/>
                  </a:cubicBezTo>
                  <a:cubicBezTo>
                    <a:pt x="405" y="166"/>
                    <a:pt x="395" y="176"/>
                    <a:pt x="374" y="187"/>
                  </a:cubicBezTo>
                  <a:cubicBezTo>
                    <a:pt x="364" y="197"/>
                    <a:pt x="353" y="218"/>
                    <a:pt x="343" y="229"/>
                  </a:cubicBezTo>
                  <a:cubicBezTo>
                    <a:pt x="322" y="239"/>
                    <a:pt x="311" y="249"/>
                    <a:pt x="302" y="259"/>
                  </a:cubicBezTo>
                  <a:cubicBezTo>
                    <a:pt x="208" y="363"/>
                    <a:pt x="135" y="478"/>
                    <a:pt x="94" y="592"/>
                  </a:cubicBezTo>
                  <a:cubicBezTo>
                    <a:pt x="62" y="644"/>
                    <a:pt x="52" y="706"/>
                    <a:pt x="32" y="758"/>
                  </a:cubicBezTo>
                  <a:lnTo>
                    <a:pt x="0" y="945"/>
                  </a:lnTo>
                  <a:cubicBezTo>
                    <a:pt x="52" y="903"/>
                    <a:pt x="104" y="872"/>
                    <a:pt x="145" y="831"/>
                  </a:cubicBezTo>
                  <a:lnTo>
                    <a:pt x="281" y="727"/>
                  </a:lnTo>
                  <a:cubicBezTo>
                    <a:pt x="374" y="665"/>
                    <a:pt x="457" y="602"/>
                    <a:pt x="540" y="561"/>
                  </a:cubicBezTo>
                  <a:cubicBezTo>
                    <a:pt x="623" y="519"/>
                    <a:pt x="696" y="499"/>
                    <a:pt x="768" y="488"/>
                  </a:cubicBezTo>
                  <a:cubicBezTo>
                    <a:pt x="796" y="488"/>
                    <a:pt x="824" y="483"/>
                    <a:pt x="851" y="483"/>
                  </a:cubicBezTo>
                  <a:cubicBezTo>
                    <a:pt x="865" y="483"/>
                    <a:pt x="879" y="485"/>
                    <a:pt x="893" y="488"/>
                  </a:cubicBezTo>
                  <a:lnTo>
                    <a:pt x="945" y="488"/>
                  </a:lnTo>
                  <a:cubicBezTo>
                    <a:pt x="955" y="488"/>
                    <a:pt x="966" y="488"/>
                    <a:pt x="976" y="499"/>
                  </a:cubicBezTo>
                  <a:lnTo>
                    <a:pt x="1008" y="499"/>
                  </a:lnTo>
                  <a:cubicBezTo>
                    <a:pt x="1018" y="499"/>
                    <a:pt x="1028" y="509"/>
                    <a:pt x="1038" y="509"/>
                  </a:cubicBezTo>
                  <a:lnTo>
                    <a:pt x="1070" y="509"/>
                  </a:lnTo>
                  <a:cubicBezTo>
                    <a:pt x="1080" y="519"/>
                    <a:pt x="1091" y="519"/>
                    <a:pt x="1101" y="519"/>
                  </a:cubicBezTo>
                  <a:cubicBezTo>
                    <a:pt x="1121" y="529"/>
                    <a:pt x="1132" y="529"/>
                    <a:pt x="1142" y="529"/>
                  </a:cubicBezTo>
                  <a:cubicBezTo>
                    <a:pt x="1184" y="550"/>
                    <a:pt x="1225" y="561"/>
                    <a:pt x="1267" y="582"/>
                  </a:cubicBezTo>
                  <a:cubicBezTo>
                    <a:pt x="1308" y="602"/>
                    <a:pt x="1350" y="612"/>
                    <a:pt x="1391" y="644"/>
                  </a:cubicBezTo>
                  <a:cubicBezTo>
                    <a:pt x="1433" y="665"/>
                    <a:pt x="1474" y="686"/>
                    <a:pt x="1516" y="716"/>
                  </a:cubicBezTo>
                  <a:cubicBezTo>
                    <a:pt x="1568" y="748"/>
                    <a:pt x="1610" y="779"/>
                    <a:pt x="1651" y="799"/>
                  </a:cubicBezTo>
                  <a:lnTo>
                    <a:pt x="1786" y="903"/>
                  </a:lnTo>
                  <a:cubicBezTo>
                    <a:pt x="1838" y="935"/>
                    <a:pt x="1880" y="965"/>
                    <a:pt x="1931" y="997"/>
                  </a:cubicBezTo>
                  <a:lnTo>
                    <a:pt x="2087" y="1090"/>
                  </a:lnTo>
                  <a:cubicBezTo>
                    <a:pt x="2077" y="1028"/>
                    <a:pt x="2056" y="965"/>
                    <a:pt x="2046" y="914"/>
                  </a:cubicBezTo>
                  <a:cubicBezTo>
                    <a:pt x="2025" y="852"/>
                    <a:pt x="1994" y="799"/>
                    <a:pt x="1973" y="748"/>
                  </a:cubicBezTo>
                  <a:cubicBezTo>
                    <a:pt x="1921" y="633"/>
                    <a:pt x="1859" y="529"/>
                    <a:pt x="1776" y="436"/>
                  </a:cubicBezTo>
                  <a:cubicBezTo>
                    <a:pt x="1734" y="384"/>
                    <a:pt x="1693" y="343"/>
                    <a:pt x="1640" y="291"/>
                  </a:cubicBezTo>
                  <a:lnTo>
                    <a:pt x="1610" y="259"/>
                  </a:lnTo>
                  <a:cubicBezTo>
                    <a:pt x="1599" y="249"/>
                    <a:pt x="1578" y="239"/>
                    <a:pt x="1568" y="229"/>
                  </a:cubicBezTo>
                  <a:lnTo>
                    <a:pt x="1547" y="218"/>
                  </a:lnTo>
                  <a:lnTo>
                    <a:pt x="1527" y="197"/>
                  </a:lnTo>
                  <a:cubicBezTo>
                    <a:pt x="1516" y="197"/>
                    <a:pt x="1495" y="187"/>
                    <a:pt x="1485" y="176"/>
                  </a:cubicBezTo>
                  <a:cubicBezTo>
                    <a:pt x="1433" y="135"/>
                    <a:pt x="1371" y="104"/>
                    <a:pt x="1298" y="83"/>
                  </a:cubicBezTo>
                  <a:lnTo>
                    <a:pt x="1257" y="63"/>
                  </a:lnTo>
                  <a:cubicBezTo>
                    <a:pt x="1236" y="63"/>
                    <a:pt x="1225" y="52"/>
                    <a:pt x="1204" y="52"/>
                  </a:cubicBezTo>
                  <a:lnTo>
                    <a:pt x="1184" y="42"/>
                  </a:lnTo>
                  <a:lnTo>
                    <a:pt x="1153" y="31"/>
                  </a:lnTo>
                  <a:cubicBezTo>
                    <a:pt x="1142" y="31"/>
                    <a:pt x="1121" y="21"/>
                    <a:pt x="1101" y="21"/>
                  </a:cubicBezTo>
                  <a:cubicBezTo>
                    <a:pt x="1028" y="10"/>
                    <a:pt x="966" y="0"/>
                    <a:pt x="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9" name="Google Shape;127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0545" y="801550"/>
            <a:ext cx="2335855" cy="1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ies Screenwriter Portfolio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